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7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3000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</p:spTree>
  </p:cSld>
  <p:clrMapOvr>
    <a:masterClrMapping/>
  </p:clrMapOvr>
  <p:transition advTm="3000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F689E-FB7A-43A4-8CBD-370B6D885154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61A07E-CF4E-485E-8568-AEF701207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Tm="3000">
    <p:pull dir="l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/>
          <a:lstStyle/>
          <a:p>
            <a:r>
              <a:rPr lang="pl-PL" dirty="0"/>
              <a:t>    ZASMAKUJ W BILIOTECE</a:t>
            </a:r>
          </a:p>
        </p:txBody>
      </p:sp>
      <p:pic>
        <p:nvPicPr>
          <p:cNvPr id="3" name="Obraz 2" descr="Paki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1943064"/>
            <a:ext cx="3429024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56788" y="2225755"/>
            <a:ext cx="3587087" cy="292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3000"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41433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i="1" dirty="0"/>
              <a:t>Zasmakuj w bibliotece</a:t>
            </a:r>
            <a:r>
              <a:rPr lang="pl-PL" b="0" i="1" dirty="0">
                <a:solidFill>
                  <a:schemeClr val="tx1"/>
                </a:solidFill>
              </a:rPr>
              <a:t>, bo książką warto się delektować, smakujmy słowa, ciągle i wciąż od nowa.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b="0" i="1" dirty="0">
                <a:solidFill>
                  <a:schemeClr val="tx1"/>
                </a:solidFill>
              </a:rPr>
              <a:t>Korzystajmy z kalejdoskopu ofert dla naszych najważniejszych gości – Czytelników, by każdy z nich znalazł w bibliotece łakomy literacki kąsek.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b="0" i="1" dirty="0">
                <a:solidFill>
                  <a:schemeClr val="tx1"/>
                </a:solidFill>
              </a:rPr>
              <a:t>To dla was entuzjastów literatury i kultury jesteśmy.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000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183880" cy="1051560"/>
          </a:xfrm>
        </p:spPr>
        <p:txBody>
          <a:bodyPr>
            <a:normAutofit fontScale="90000"/>
          </a:bodyPr>
          <a:lstStyle/>
          <a:p>
            <a:br>
              <a:rPr lang="pl-PL" cap="all" dirty="0"/>
            </a:br>
            <a:br>
              <a:rPr lang="pl-PL" cap="all" dirty="0"/>
            </a:br>
            <a:br>
              <a:rPr lang="pl-PL" cap="all" dirty="0"/>
            </a:br>
            <a:br>
              <a:rPr lang="pl-PL" cap="all" dirty="0"/>
            </a:br>
            <a:r>
              <a:rPr lang="pl-PL" cap="all" dirty="0"/>
              <a:t>Inspiracje na ZORGANIZOWANIE CIEKAWYCH WYDARZEŃ W BIBLIOTECE:</a:t>
            </a:r>
            <a:br>
              <a:rPr lang="pl-PL" cap="all" dirty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00034" y="214311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b="1" dirty="0"/>
              <a:t>Gwiezdne inspiracje</a:t>
            </a:r>
          </a:p>
        </p:txBody>
      </p:sp>
      <p:sp>
        <p:nvSpPr>
          <p:cNvPr id="5" name="Prostokąt 4"/>
          <p:cNvSpPr/>
          <p:nvPr/>
        </p:nvSpPr>
        <p:spPr>
          <a:xfrm>
            <a:off x="428596" y="2571744"/>
            <a:ext cx="36433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Lubicie gwiazdorzyć? Jeśli tak, Noc Bibliotek czeka na wschodzące gwiazdy kina, literatury, a także scen teatrów i koncertów. Zorganizujcie casting dla lokalnej społeczności i artystów oraz pokażcie swoje talenty. Pomysł można także przerodzić w imprezę cosplay lub sobowtórów znanych postaci.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57818" y="2143116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b="1" dirty="0"/>
              <a:t>Smaczne czytanie</a:t>
            </a:r>
          </a:p>
        </p:txBody>
      </p:sp>
      <p:sp>
        <p:nvSpPr>
          <p:cNvPr id="7" name="Prostokąt 6"/>
          <p:cNvSpPr/>
          <p:nvPr/>
        </p:nvSpPr>
        <p:spPr>
          <a:xfrm>
            <a:off x="4357686" y="2571744"/>
            <a:ext cx="42862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Zorganizujcie kulinarny konkurs z odnalezionych przepisów z książek we współpracy z lokalnym kołem gospodyń wiejskich. Czy ktoś skusi się na „czarną polewkę”? Gotujcie się na prawdziwe zawody. Uzupełnieniem Smacznego spotkania może być lekcja savoir-vivre (sztućce, talerze, kieliszki przygotujcie z gazet) lub lekcją zdrowego żywienia.</a:t>
            </a:r>
          </a:p>
        </p:txBody>
      </p:sp>
    </p:spTree>
  </p:cSld>
  <p:clrMapOvr>
    <a:masterClrMapping/>
  </p:clrMapOvr>
  <p:transition advTm="3000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pPr algn="ctr"/>
            <a:r>
              <a:rPr lang="pl-PL" dirty="0"/>
              <a:t>Śmieszne anegdoty</a:t>
            </a:r>
          </a:p>
        </p:txBody>
      </p:sp>
      <p:pic>
        <p:nvPicPr>
          <p:cNvPr id="3" name="Obraz 2" descr="co-czytaja-mezczyzni-dowcipy-o-ksiazka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3" y="1357298"/>
            <a:ext cx="2500330" cy="3112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pobrane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428736"/>
            <a:ext cx="271464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pobrane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571612"/>
            <a:ext cx="2049628" cy="2771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ul-1c29ced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546" y="4572008"/>
            <a:ext cx="4572032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3000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b="0" dirty="0"/>
              <a:t>Słynni polscy pisarze </a:t>
            </a:r>
            <a:br>
              <a:rPr lang="pl-PL" b="0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42910" y="1714488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/>
              <a:t>Marek Hłasko </a:t>
            </a:r>
          </a:p>
        </p:txBody>
      </p:sp>
      <p:sp>
        <p:nvSpPr>
          <p:cNvPr id="4" name="Prostokąt 3"/>
          <p:cNvSpPr/>
          <p:nvPr/>
        </p:nvSpPr>
        <p:spPr>
          <a:xfrm>
            <a:off x="642910" y="2643182"/>
            <a:ext cx="3742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/>
              <a:t>Ryszard Kapuściński, ur. 1932</a:t>
            </a:r>
          </a:p>
        </p:txBody>
      </p:sp>
      <p:sp>
        <p:nvSpPr>
          <p:cNvPr id="5" name="Prostokąt 4"/>
          <p:cNvSpPr/>
          <p:nvPr/>
        </p:nvSpPr>
        <p:spPr>
          <a:xfrm>
            <a:off x="2214546" y="1714488"/>
            <a:ext cx="1758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 (1934-1969)</a:t>
            </a:r>
          </a:p>
        </p:txBody>
      </p:sp>
      <p:sp>
        <p:nvSpPr>
          <p:cNvPr id="6" name="Prostokąt 5"/>
          <p:cNvSpPr/>
          <p:nvPr/>
        </p:nvSpPr>
        <p:spPr>
          <a:xfrm>
            <a:off x="642910" y="3571876"/>
            <a:ext cx="3212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v-SE" dirty="0"/>
              <a:t>Sir Alan Bullock, ur. 1914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642910" y="45005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/>
              <a:t>Michael Nostradamus (Michael de Nostre-Dame,150366)</a:t>
            </a:r>
          </a:p>
        </p:txBody>
      </p:sp>
      <p:pic>
        <p:nvPicPr>
          <p:cNvPr id="8" name="Obraz 7" descr="pobrane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357298"/>
            <a:ext cx="2286016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az 8" descr="pobrane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2500306"/>
            <a:ext cx="2227567" cy="1020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az 9" descr="1HY117_003_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613356"/>
            <a:ext cx="2286016" cy="958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az 10" descr="pobrane (1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643446"/>
            <a:ext cx="2276481" cy="111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3000"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183880" cy="714380"/>
          </a:xfrm>
        </p:spPr>
        <p:txBody>
          <a:bodyPr>
            <a:noAutofit/>
          </a:bodyPr>
          <a:lstStyle/>
          <a:p>
            <a:r>
              <a:rPr lang="pl-PL" sz="2400" dirty="0"/>
              <a:t>Dlaczego warto czytać książki</a:t>
            </a:r>
            <a:r>
              <a:rPr lang="pl-PL" sz="2400" b="0" dirty="0"/>
              <a:t>? </a:t>
            </a:r>
            <a:r>
              <a:rPr lang="pl-PL" sz="2400" dirty="0"/>
              <a:t>Czytanie książek</a:t>
            </a:r>
            <a:r>
              <a:rPr lang="pl-PL" sz="2400" b="0" dirty="0"/>
              <a:t> </a:t>
            </a:r>
            <a:r>
              <a:rPr lang="pl-PL" sz="2400" b="0" dirty="0">
                <a:solidFill>
                  <a:schemeClr val="tx1"/>
                </a:solidFill>
              </a:rPr>
              <a:t>przynosi wiele korzyści. Przede wszystkim rozwija słownictwo oraz wyobraźnię, a co za tym idzie sprawia, że stajemy się bardziej świadomi i pewni siebie. Kolejna kwestia, to pogłębianie wiedzy, a także poczucie produktywnego wykorzystania wolnego czasu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3" name="Obraz 2" descr="pobrane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286124"/>
            <a:ext cx="3907601" cy="2600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 descr="kosrzysci-z-czytania-728x1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928934"/>
            <a:ext cx="290605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3000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214446"/>
          </a:xfrm>
        </p:spPr>
        <p:txBody>
          <a:bodyPr>
            <a:normAutofit fontScale="90000"/>
          </a:bodyPr>
          <a:lstStyle/>
          <a:p>
            <a:r>
              <a:rPr lang="pl-PL" dirty="0"/>
              <a:t>Prezentację wykonała:</a:t>
            </a:r>
            <a:br>
              <a:rPr lang="pl-PL" dirty="0"/>
            </a:br>
            <a:r>
              <a:rPr lang="pl-PL" dirty="0"/>
              <a:t>                         Klaudia Miedzińska</a:t>
            </a:r>
          </a:p>
        </p:txBody>
      </p:sp>
      <p:pic>
        <p:nvPicPr>
          <p:cNvPr id="3" name="Obraz 2" descr="95166883_233509521234167_371400319747227648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9" y="1643050"/>
            <a:ext cx="3000395" cy="4000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3000">
    <p:pull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</TotalTime>
  <Words>262</Words>
  <Application>Microsoft Office PowerPoint</Application>
  <PresentationFormat>Pokaz na ekranie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 2</vt:lpstr>
      <vt:lpstr>Aspekt</vt:lpstr>
      <vt:lpstr>    ZASMAKUJ W BILIOTECE</vt:lpstr>
      <vt:lpstr>Zasmakuj w bibliotece, bo książką warto się delektować, smakujmy słowa, ciągle i wciąż od nowa. Korzystajmy z kalejdoskopu ofert dla naszych najważniejszych gości – Czytelników, by każdy z nich znalazł w bibliotece łakomy literacki kąsek. To dla was entuzjastów literatury i kultury jesteśmy.</vt:lpstr>
      <vt:lpstr>    Inspiracje na ZORGANIZOWANIE CIEKAWYCH WYDARZEŃ W BIBLIOTECE: </vt:lpstr>
      <vt:lpstr>Śmieszne anegdoty</vt:lpstr>
      <vt:lpstr>Słynni polscy pisarze  </vt:lpstr>
      <vt:lpstr>Dlaczego warto czytać książki? Czytanie książek przynosi wiele korzyści. Przede wszystkim rozwija słownictwo oraz wyobraźnię, a co za tym idzie sprawia, że stajemy się bardziej świadomi i pewni siebie. Kolejna kwestia, to pogłębianie wiedzy, a także poczucie produktywnego wykorzystania wolnego czasu</vt:lpstr>
      <vt:lpstr>Prezentację wykonała:                          Klaudia Miedzińska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ZASMAKUJ W BILIOTECE</dc:title>
  <dc:creator>ja</dc:creator>
  <cp:lastModifiedBy>Ania</cp:lastModifiedBy>
  <cp:revision>6</cp:revision>
  <dcterms:created xsi:type="dcterms:W3CDTF">2020-05-04T18:42:51Z</dcterms:created>
  <dcterms:modified xsi:type="dcterms:W3CDTF">2020-05-24T20:49:50Z</dcterms:modified>
</cp:coreProperties>
</file>