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32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21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71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2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11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90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8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39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99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794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00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F6BE9B7-3E35-4E51-9272-4A8074605AC1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9D037F7-7504-41DD-9EAF-DAB1D3F859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73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7FE326-DA10-4623-8619-7B1A59AC5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MAŁA CHMURKA W KRAINIE ŚNIEGU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25E9A1A-FBF5-4AC4-9883-F3119A7F1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40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osoba, wewnątrz, grupa&#10;&#10;Opis wygenerowany automatycznie">
            <a:extLst>
              <a:ext uri="{FF2B5EF4-FFF2-40B4-BE49-F238E27FC236}">
                <a16:creationId xmlns:a16="http://schemas.microsoft.com/office/drawing/2014/main" id="{27C7D88B-4237-4788-824C-B83748FAD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 r="1" b="1763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9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BEAE2-C1C6-4677-A0EF-4C89EEB4A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6531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68E33E4-FB52-4E5C-A40E-BF9876DA9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82" y="819576"/>
            <a:ext cx="6992668" cy="52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67B127C-BEA0-40EE-BAF3-8EA8B86F4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" r="-1" b="5840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7B9212-F38D-4149-844C-A03D40E23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0400" y="0"/>
            <a:ext cx="961552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stół, siedzi, osoba&#10;&#10;Opis wygenerowany automatycznie">
            <a:extLst>
              <a:ext uri="{FF2B5EF4-FFF2-40B4-BE49-F238E27FC236}">
                <a16:creationId xmlns:a16="http://schemas.microsoft.com/office/drawing/2014/main" id="{E45D4A5C-9B0C-4D72-B12A-FC63BE9DB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08" y="359923"/>
            <a:ext cx="4741881" cy="632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A74807-645F-430A-B40C-40FEA02B5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ściana, wewnątrz, kilka&#10;&#10;Opis wygenerowany automatycznie">
            <a:extLst>
              <a:ext uri="{FF2B5EF4-FFF2-40B4-BE49-F238E27FC236}">
                <a16:creationId xmlns:a16="http://schemas.microsoft.com/office/drawing/2014/main" id="{F86239A4-CDD4-44E0-AE20-92F34C16D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r="1" b="14074"/>
          <a:stretch/>
        </p:blipFill>
        <p:spPr>
          <a:xfrm>
            <a:off x="160867" y="587066"/>
            <a:ext cx="11870266" cy="56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7B9212-F38D-4149-844C-A03D40E23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0400" y="0"/>
            <a:ext cx="961552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osoba, ściana, pozujący&#10;&#10;Opis wygenerowany automatycznie">
            <a:extLst>
              <a:ext uri="{FF2B5EF4-FFF2-40B4-BE49-F238E27FC236}">
                <a16:creationId xmlns:a16="http://schemas.microsoft.com/office/drawing/2014/main" id="{C2589992-56B0-471A-82F2-8F690BDB3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68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7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B57B9212-F38D-4149-844C-A03D40E23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0400" y="0"/>
            <a:ext cx="961552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2FCC8A0-5D39-4F2C-883E-F4B6C6D6C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63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1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BEAE2-C1C6-4677-A0EF-4C89EEB4A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6531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5592374-892B-4B41-B5EA-137418CF3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29" y="819576"/>
            <a:ext cx="3933375" cy="52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89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Paski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k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TM03090430[[fn=Paski]]</Template>
  <TotalTime>7</TotalTime>
  <Words>5</Words>
  <Application>Microsoft Office PowerPoint</Application>
  <PresentationFormat>Panoramiczny</PresentationFormat>
  <Paragraphs>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Corbel</vt:lpstr>
      <vt:lpstr>Wingdings</vt:lpstr>
      <vt:lpstr>Paski</vt:lpstr>
      <vt:lpstr>MAŁA CHMURKA W KRAINIE ŚNIEGU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MAŁA CHMURKA W KRAINIE ŚNIEGU</dc:title>
  <dc:creator>jklaser.pl Janusz Kochanowicz jklaser.pl Janusz Kochanowicz</dc:creator>
  <cp:lastModifiedBy>jklaser.pl Janusz Kochanowicz jklaser.pl Janusz Kochanowicz</cp:lastModifiedBy>
  <cp:revision>1</cp:revision>
  <dcterms:created xsi:type="dcterms:W3CDTF">2021-03-26T15:06:57Z</dcterms:created>
  <dcterms:modified xsi:type="dcterms:W3CDTF">2021-03-26T15:14:15Z</dcterms:modified>
</cp:coreProperties>
</file>