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7" r:id="rId5"/>
    <p:sldId id="262" r:id="rId6"/>
    <p:sldId id="263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64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B4"/>
    <a:srgbClr val="0042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0A7E9-07A8-41FF-85E4-497DEF75ABD0}" type="datetimeFigureOut">
              <a:rPr lang="pl-PL" smtClean="0"/>
              <a:pPr/>
              <a:t>16.02.2022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6E441-2EF3-4BFA-B471-52BAB8FC7F4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Dokument_programu_Microsoft_Office_Word1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inter Snowman Party – Laurel Ar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758" cy="6857999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71538" y="5572140"/>
            <a:ext cx="642942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4800" cap="all" dirty="0" smtClean="0">
                <a:ln/>
                <a:solidFill>
                  <a:srgbClr val="00427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       </a:t>
            </a:r>
            <a:r>
              <a:rPr lang="pl-PL" sz="5400" cap="all" dirty="0" smtClean="0">
                <a:ln/>
                <a:solidFill>
                  <a:srgbClr val="00427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Klasa</a:t>
            </a:r>
            <a:r>
              <a:rPr lang="pl-PL" sz="4800" cap="all" dirty="0" smtClean="0">
                <a:ln/>
                <a:solidFill>
                  <a:srgbClr val="00427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         </a:t>
            </a:r>
            <a:r>
              <a:rPr lang="pl-PL" sz="6600" cap="all" dirty="0" smtClean="0">
                <a:ln/>
                <a:solidFill>
                  <a:srgbClr val="00427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1A</a:t>
            </a:r>
            <a:endParaRPr lang="pl-PL" sz="5400" cap="all" dirty="0">
              <a:ln/>
              <a:solidFill>
                <a:srgbClr val="004274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57422" y="-357214"/>
            <a:ext cx="7215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pl-PL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,,Bezpieczne ferie 2022”</a:t>
            </a:r>
          </a:p>
          <a:p>
            <a:pPr algn="ctr"/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Lekcja </a:t>
            </a: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z cyklu </a:t>
            </a:r>
            <a:b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Dzieci </a:t>
            </a: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Uczą </a:t>
            </a:r>
            <a:r>
              <a:rPr lang="pl-PL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Rodziców</a:t>
            </a:r>
            <a:endParaRPr lang="pl-PL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Projekty , programy, konkursy\doświadczenie z lodem -zdjecia\Zabawy zimowe -zdjęcia\Igor Brzuchacz- IMG_20211221_124024_resized_20211221_0147428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00042"/>
            <a:ext cx="2562225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Projekty , programy, konkursy\doświadczenie z lodem -zdjecia\Zabawy zimowe -zdjęcia\IMG_20210125_153710_2_resized_20211221_01474256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08"/>
            <a:ext cx="564360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C:\Users\Anna\Desktop\Lekcja 5 - Bezpieczne Ferie\zdjęcia na Facebooka\received_13610082610151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5728"/>
            <a:ext cx="4535118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5214942" y="1214422"/>
            <a:ext cx="392905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Kamil z siostrą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Lodowisko fajna sprawa, tu bezpieczna jest zabawa!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Anna\Desktop\Lekcja 5 - Bezpieczne Ferie\zdjęcia na Facebooka\273527360_10224139018655488_6858270209458308923_n.jpg"/>
          <p:cNvPicPr>
            <a:picLocks noChangeAspect="1" noChangeArrowheads="1"/>
          </p:cNvPicPr>
          <p:nvPr/>
        </p:nvPicPr>
        <p:blipFill>
          <a:blip r:embed="rId3"/>
          <a:srcRect r="11402" b="20016"/>
          <a:stretch>
            <a:fillRect/>
          </a:stretch>
        </p:blipFill>
        <p:spPr bwMode="auto">
          <a:xfrm>
            <a:off x="357158" y="857232"/>
            <a:ext cx="4629182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4929190" y="1071546"/>
            <a:ext cx="4000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Hej, na </a:t>
            </a:r>
            <a:r>
              <a:rPr lang="pl-PL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sanki</a:t>
            </a: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koleżanki,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w nocy śnieżek spadł!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A więc z góry na saneczkach,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aż </a:t>
            </a:r>
            <a:r>
              <a:rPr lang="pl-PL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zaświszcze</a:t>
            </a: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w uszach wiatr!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Ach, z tej </a:t>
            </a:r>
            <a:r>
              <a:rPr lang="pl-PL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górki na pazurki,</a:t>
            </a: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miło się na sankach mknie!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Tylko potem trzeba znowu</a:t>
            </a:r>
            <a:b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pod tę górę ciągnąć je!</a:t>
            </a:r>
          </a:p>
        </p:txBody>
      </p:sp>
      <p:sp>
        <p:nvSpPr>
          <p:cNvPr id="5" name="Prostokąt 4"/>
          <p:cNvSpPr/>
          <p:nvPr/>
        </p:nvSpPr>
        <p:spPr>
          <a:xfrm>
            <a:off x="1857356" y="214290"/>
            <a:ext cx="3325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Marcelinka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Projekty , programy, konkursy\doświadczenie z lodem -zdjecia\Zabawy zimowe -zdjęcia\20211221_1504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50463" y="1464455"/>
            <a:ext cx="550072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 flipH="1">
            <a:off x="500034" y="1142984"/>
            <a:ext cx="3643338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Piotruś</a:t>
            </a:r>
          </a:p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spacerze </a:t>
            </a:r>
          </a:p>
          <a:p>
            <a:pPr algn="ctr"/>
            <a:endParaRPr lang="pl-PL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</a:t>
            </a:r>
            <a: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mroźne</a:t>
            </a:r>
            <a:r>
              <a:rPr lang="pl-PL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fajne </a:t>
            </a:r>
            <a:r>
              <a:rPr lang="pl-PL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powietrze!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Projekty , programy, konkursy\doświadczenie z lodem -zdjecia\Zabawy zimowe -zdjęcia\received_3738907646166948.jpeg"/>
          <p:cNvPicPr/>
          <p:nvPr/>
        </p:nvPicPr>
        <p:blipFill>
          <a:blip r:embed="rId3" cstate="print"/>
          <a:srcRect l="11735" r="11901"/>
          <a:stretch>
            <a:fillRect/>
          </a:stretch>
        </p:blipFill>
        <p:spPr bwMode="auto">
          <a:xfrm>
            <a:off x="785786" y="214290"/>
            <a:ext cx="3715946" cy="379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Projekty , programy, konkursy\doświadczenie z lodem -zdjecia\Zabawy zimowe -zdjęcia\Zuzia Serwin -IMG_20210116_1011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857364"/>
            <a:ext cx="3714776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4929190" y="357166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Zuzia z </a:t>
            </a: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bratem </a:t>
            </a:r>
          </a:p>
        </p:txBody>
      </p:sp>
      <p:sp>
        <p:nvSpPr>
          <p:cNvPr id="6" name="Prostokąt 5"/>
          <p:cNvSpPr/>
          <p:nvPr/>
        </p:nvSpPr>
        <p:spPr>
          <a:xfrm>
            <a:off x="4786314" y="928670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</a:t>
            </a:r>
            <a:r>
              <a:rPr lang="pl-PL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wietna pamiątka </a:t>
            </a:r>
            <a:br>
              <a:rPr lang="pl-PL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 zimowych harców!</a:t>
            </a:r>
            <a:endParaRPr lang="pl-PL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14282" y="642918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Zuzia </a:t>
            </a: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 </a:t>
            </a: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koleżankami  </a:t>
            </a:r>
            <a:endParaRPr lang="pl-PL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85720" y="2285992"/>
            <a:ext cx="2714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Super zabawa </a:t>
            </a:r>
            <a:b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orła </a:t>
            </a:r>
            <a:b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śnieżki!</a:t>
            </a:r>
            <a:endParaRPr lang="pl-PL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Obraz 7" descr="C:\Users\Anna\Desktop\Projekty , programy, konkursy\doświadczenie z lodem -zdjecia\Zabawy zimowe -zdjęcia\IMG_20210115_1111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786058"/>
            <a:ext cx="357186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Projekty , programy, konkursy\doświadczenie z lodem -zdjecia\Zabawy zimowe -zdjęcia\Zuzia - Sochacka -IMG_20210115_110349.jpg"/>
          <p:cNvPicPr/>
          <p:nvPr/>
        </p:nvPicPr>
        <p:blipFill>
          <a:blip r:embed="rId4" cstate="print"/>
          <a:srcRect t="10923" r="1917" b="43430"/>
          <a:stretch>
            <a:fillRect/>
          </a:stretch>
        </p:blipFill>
        <p:spPr bwMode="auto">
          <a:xfrm>
            <a:off x="3214678" y="214290"/>
            <a:ext cx="4000528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14282" y="928670"/>
            <a:ext cx="2857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Sara</a:t>
            </a:r>
            <a:br>
              <a:rPr lang="pl-P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000240"/>
            <a:ext cx="3000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Nie taka mroźna Zima!</a:t>
            </a:r>
            <a:endParaRPr lang="pl-PL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Obraz 9" descr="C:\Users\Anna\Desktop\Projekty , programy, konkursy\doświadczenie z lodem -zdjecia\Zabawy zimowe -zdjęcia\Sata Szewc - Pieszko- received_212067421112486.jpeg"/>
          <p:cNvPicPr/>
          <p:nvPr/>
        </p:nvPicPr>
        <p:blipFill>
          <a:blip r:embed="rId3"/>
          <a:srcRect r="13878" b="13429"/>
          <a:stretch>
            <a:fillRect/>
          </a:stretch>
        </p:blipFill>
        <p:spPr bwMode="auto">
          <a:xfrm>
            <a:off x="3000364" y="285728"/>
            <a:ext cx="328614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Projekty , programy, konkursy\doświadczenie z lodem -zdjecia\Zabawy zimowe -zdjęcia\received_214394324171137.jpeg"/>
          <p:cNvPicPr/>
          <p:nvPr/>
        </p:nvPicPr>
        <p:blipFill>
          <a:blip r:embed="rId4"/>
          <a:srcRect l="26088" t="8579" r="20997" b="36152"/>
          <a:stretch>
            <a:fillRect/>
          </a:stretch>
        </p:blipFill>
        <p:spPr bwMode="auto">
          <a:xfrm>
            <a:off x="4857752" y="3714752"/>
            <a:ext cx="2214578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Projekty , programy, konkursy\doświadczenie z lodem -zdjecia\Zabawy zimowe -zdjęcia\received_401998548283227.jpeg"/>
          <p:cNvPicPr/>
          <p:nvPr/>
        </p:nvPicPr>
        <p:blipFill>
          <a:blip r:embed="rId5"/>
          <a:srcRect r="12408" b="19310"/>
          <a:stretch>
            <a:fillRect/>
          </a:stretch>
        </p:blipFill>
        <p:spPr bwMode="auto">
          <a:xfrm>
            <a:off x="6429388" y="285728"/>
            <a:ext cx="2500330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214678" y="0"/>
          <a:ext cx="5214974" cy="6858000"/>
        </p:xfrm>
        <a:graphic>
          <a:graphicData uri="http://schemas.openxmlformats.org/presentationml/2006/ole">
            <p:oleObj spid="_x0000_s16391" name="Dokument" r:id="rId4" imgW="7558232" imgH="10691616" progId="Word.Document.12">
              <p:embed/>
            </p:oleObj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714349" y="1000108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DZIĘKUJEMY RODZICOM ZA POMOC!</a:t>
            </a:r>
          </a:p>
        </p:txBody>
      </p:sp>
      <p:pic>
        <p:nvPicPr>
          <p:cNvPr id="22530" name="Picture 2" descr="PODZIĘKOWANIA ZA DAR SERCA - Szkoła Podstawowa Akademia Żakó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85992"/>
            <a:ext cx="4214842" cy="31384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raz 3" descr="C:\Users\Anna\Desktop\20220131_103744.jpg"/>
          <p:cNvPicPr/>
          <p:nvPr/>
        </p:nvPicPr>
        <p:blipFill>
          <a:blip r:embed="rId3" cstate="print"/>
          <a:srcRect l="26667" t="-2222"/>
          <a:stretch>
            <a:fillRect/>
          </a:stretch>
        </p:blipFill>
        <p:spPr bwMode="auto">
          <a:xfrm>
            <a:off x="785786" y="142852"/>
            <a:ext cx="3357586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20220131_103916.jpg"/>
          <p:cNvPicPr/>
          <p:nvPr/>
        </p:nvPicPr>
        <p:blipFill>
          <a:blip r:embed="rId4" cstate="print"/>
          <a:srcRect l="23404" t="-2863" b="11259"/>
          <a:stretch>
            <a:fillRect/>
          </a:stretch>
        </p:blipFill>
        <p:spPr bwMode="auto">
          <a:xfrm>
            <a:off x="4857752" y="142852"/>
            <a:ext cx="3714776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20220131_1055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14752"/>
            <a:ext cx="378621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20220131_1056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000372"/>
            <a:ext cx="364333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raz 3" descr="C:\Users\Anna\Desktop\20220131_103809.jpg"/>
          <p:cNvPicPr/>
          <p:nvPr/>
        </p:nvPicPr>
        <p:blipFill>
          <a:blip r:embed="rId3" cstate="print"/>
          <a:srcRect r="9348" b="14949"/>
          <a:stretch>
            <a:fillRect/>
          </a:stretch>
        </p:blipFill>
        <p:spPr bwMode="auto">
          <a:xfrm>
            <a:off x="4357686" y="642918"/>
            <a:ext cx="400052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20220131_111106.jpg"/>
          <p:cNvPicPr/>
          <p:nvPr/>
        </p:nvPicPr>
        <p:blipFill>
          <a:blip r:embed="rId4" cstate="print"/>
          <a:srcRect r="16310" b="8897"/>
          <a:stretch>
            <a:fillRect/>
          </a:stretch>
        </p:blipFill>
        <p:spPr bwMode="auto">
          <a:xfrm>
            <a:off x="3643306" y="3786190"/>
            <a:ext cx="3267077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20220131_105227.jpg"/>
          <p:cNvPicPr/>
          <p:nvPr/>
        </p:nvPicPr>
        <p:blipFill>
          <a:blip r:embed="rId5" cstate="print"/>
          <a:srcRect l="14148" t="410" b="5328"/>
          <a:stretch>
            <a:fillRect/>
          </a:stretch>
        </p:blipFill>
        <p:spPr bwMode="auto">
          <a:xfrm>
            <a:off x="214282" y="3786190"/>
            <a:ext cx="335758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20220131_104046.jpg"/>
          <p:cNvPicPr/>
          <p:nvPr/>
        </p:nvPicPr>
        <p:blipFill>
          <a:blip r:embed="rId6" cstate="print"/>
          <a:srcRect r="11240" b="5286"/>
          <a:stretch>
            <a:fillRect/>
          </a:stretch>
        </p:blipFill>
        <p:spPr bwMode="auto">
          <a:xfrm>
            <a:off x="357158" y="642918"/>
            <a:ext cx="378621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20220131_1038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70536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20220131_1039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54" y="2857496"/>
            <a:ext cx="4786346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20220131_1038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14290"/>
            <a:ext cx="314327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raz 3" descr="C:\Users\Anna\Desktop\20220131_105740.jpg"/>
          <p:cNvPicPr/>
          <p:nvPr/>
        </p:nvPicPr>
        <p:blipFill>
          <a:blip r:embed="rId3" cstate="print"/>
          <a:srcRect l="4011" r="10160"/>
          <a:stretch>
            <a:fillRect/>
          </a:stretch>
        </p:blipFill>
        <p:spPr bwMode="auto">
          <a:xfrm>
            <a:off x="142844" y="214290"/>
            <a:ext cx="364333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20220131_105446.jpg"/>
          <p:cNvPicPr/>
          <p:nvPr/>
        </p:nvPicPr>
        <p:blipFill>
          <a:blip r:embed="rId4" cstate="print"/>
          <a:srcRect l="7292" t="2025" r="9459" b="8061"/>
          <a:stretch>
            <a:fillRect/>
          </a:stretch>
        </p:blipFill>
        <p:spPr bwMode="auto">
          <a:xfrm flipH="1">
            <a:off x="285720" y="3714752"/>
            <a:ext cx="346710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20220131_1051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143116"/>
            <a:ext cx="342349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20220131_105142.jpg"/>
          <p:cNvPicPr/>
          <p:nvPr/>
        </p:nvPicPr>
        <p:blipFill>
          <a:blip r:embed="rId6" cstate="print"/>
          <a:srcRect r="11935"/>
          <a:stretch>
            <a:fillRect/>
          </a:stretch>
        </p:blipFill>
        <p:spPr bwMode="auto">
          <a:xfrm>
            <a:off x="5500694" y="214290"/>
            <a:ext cx="335758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20220131_105532.jpg"/>
          <p:cNvPicPr/>
          <p:nvPr/>
        </p:nvPicPr>
        <p:blipFill>
          <a:blip r:embed="rId3" cstate="print"/>
          <a:srcRect l="7438" t="-1101"/>
          <a:stretch>
            <a:fillRect/>
          </a:stretch>
        </p:blipFill>
        <p:spPr bwMode="auto">
          <a:xfrm>
            <a:off x="4714876" y="214290"/>
            <a:ext cx="378621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20220131_103854.jpg"/>
          <p:cNvPicPr/>
          <p:nvPr/>
        </p:nvPicPr>
        <p:blipFill>
          <a:blip r:embed="rId4" cstate="print"/>
          <a:srcRect l="2975" r="7107" b="17181"/>
          <a:stretch>
            <a:fillRect/>
          </a:stretch>
        </p:blipFill>
        <p:spPr bwMode="auto">
          <a:xfrm>
            <a:off x="571472" y="214290"/>
            <a:ext cx="385765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20220131_103836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000372"/>
            <a:ext cx="507209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20220131_103846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28604"/>
            <a:ext cx="6809450" cy="516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Obraz 4" descr="C:\Users\Anna\Desktop\20220131_104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6500858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et-it-snow-animated1.gif – Beulah Public Librar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raz 3" descr="C:\Users\Anna\Desktop\Lekcja 5 - Bezpieczne Ferie\zdjęcia na Facebooka\272924745_472610241034699_8931687273539044819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5643602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1" y="214290"/>
            <a:ext cx="62150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Igorek</a:t>
            </a: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 siostrą</a:t>
            </a:r>
          </a:p>
          <a:p>
            <a:pPr algn="ctr"/>
            <a: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podczas super zabawy </a:t>
            </a:r>
            <a:b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na świeżym powietrzu </a:t>
            </a:r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b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Obraz 5" descr="C:\Users\Anna\Desktop\Projekty , programy, konkursy\doświadczenie z lodem -zdjecia\Zabawy zimowe -zdjęcia\IMG_20210116_112718_resized_20211221_014742250.jpg"/>
          <p:cNvPicPr/>
          <p:nvPr/>
        </p:nvPicPr>
        <p:blipFill>
          <a:blip r:embed="rId4" cstate="print"/>
          <a:srcRect l="19408" t="2632" r="8224"/>
          <a:stretch>
            <a:fillRect/>
          </a:stretch>
        </p:blipFill>
        <p:spPr bwMode="auto">
          <a:xfrm>
            <a:off x="5929322" y="785794"/>
            <a:ext cx="300039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53</Words>
  <Application>Microsoft Office PowerPoint</Application>
  <PresentationFormat>Pokaz na ekranie (4:3)</PresentationFormat>
  <Paragraphs>21</Paragraphs>
  <Slides>18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0" baseType="lpstr">
      <vt:lpstr>Motyw pakietu Office</vt:lpstr>
      <vt:lpstr>Dokument programu Microsoft Office Word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Anna</cp:lastModifiedBy>
  <cp:revision>25</cp:revision>
  <dcterms:created xsi:type="dcterms:W3CDTF">2022-02-16T07:53:29Z</dcterms:created>
  <dcterms:modified xsi:type="dcterms:W3CDTF">2022-02-16T12:21:32Z</dcterms:modified>
</cp:coreProperties>
</file>