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348" r:id="rId3"/>
    <p:sldId id="374" r:id="rId4"/>
    <p:sldId id="372" r:id="rId5"/>
    <p:sldId id="349" r:id="rId6"/>
    <p:sldId id="375" r:id="rId7"/>
    <p:sldId id="376" r:id="rId8"/>
    <p:sldId id="377" r:id="rId9"/>
    <p:sldId id="378" r:id="rId10"/>
    <p:sldId id="379" r:id="rId11"/>
    <p:sldId id="380" r:id="rId12"/>
    <p:sldId id="381" r:id="rId13"/>
    <p:sldId id="382" r:id="rId14"/>
    <p:sldId id="383" r:id="rId15"/>
    <p:sldId id="384" r:id="rId16"/>
    <p:sldId id="385" r:id="rId17"/>
    <p:sldId id="386" r:id="rId18"/>
    <p:sldId id="387" r:id="rId19"/>
    <p:sldId id="388" r:id="rId20"/>
    <p:sldId id="389" r:id="rId21"/>
    <p:sldId id="390" r:id="rId22"/>
    <p:sldId id="391" r:id="rId23"/>
    <p:sldId id="392" r:id="rId24"/>
    <p:sldId id="393" r:id="rId25"/>
    <p:sldId id="394" r:id="rId26"/>
    <p:sldId id="396" r:id="rId27"/>
    <p:sldId id="395" r:id="rId2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8E1B"/>
    <a:srgbClr val="222B51"/>
    <a:srgbClr val="FF6600"/>
    <a:srgbClr val="93322B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2022-01-24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2022-01-24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2022-01-24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2022-01-24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2022-01-24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2022-01-24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2022-01-24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2022-01-24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2022-01-24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2022-01-24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D553-854A-46ED-8150-CC66994131B8}" type="datetimeFigureOut">
              <a:rPr lang="pl-PL" smtClean="0"/>
              <a:pPr/>
              <a:t>2022-01-24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0D553-854A-46ED-8150-CC66994131B8}" type="datetimeFigureOut">
              <a:rPr lang="pl-PL" smtClean="0"/>
              <a:pPr/>
              <a:t>2022-01-24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2E851-FD73-4F5F-BD0E-D19FA043A78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3Sprawdźpogodę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B0F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10 zasad bezpieczeństwa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B0F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 górach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B0F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10 zasad bezpieczeństwa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B0F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 górach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4" name="Obraz 3" descr="4OdpowiednioSięUbier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5Poinformujkogoś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B0F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10 zasad bezpieczeństwa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B0F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 górach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6.NaładujTelef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B0F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10 zasad bezpieczeństwa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B0F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 górach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7TrzymajsięSzlak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B0F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10 zasad bezpieczeństwa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B0F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 górach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8WychodźWcześni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B0F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10 zasad bezpieczeństwa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B0F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 górach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9StosujSprzę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B0F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10 zasad bezpieczeństwa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B0F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 górach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10NieSpacerujS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B0F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10 zasad bezpieczeństwa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B0F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 górach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Śnieżk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B0F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Bezpieczna bitwa na śnieżki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DU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206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 akcji „Dzieci uczą rodziców”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BezpiecznieNaSanka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B0F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Bezpiecznie na sankach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BezpiecznieNaNartac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B0F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Bezpiecznie na nartach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BezpiecznieNaŁyżwac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B0F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Bezpiecznie na łyżwach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Bezpiecznie-na-lodz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B0F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Bezpiecznie na lodzie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ZdrowyZimą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B0F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Jestem zdrowy - jestem bezpieczny!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CR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206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Centrum Rozwoju Lokalnego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428596" y="5500702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000" b="1" dirty="0" smtClean="0">
                <a:solidFill>
                  <a:srgbClr val="222B5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Partnerzy akcji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22B5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„Dzieci uczą rodziców”</a:t>
            </a:r>
            <a:endParaRPr kumimoji="0" lang="pl-PL" sz="4000" b="1" i="0" u="none" strike="noStrike" kern="1200" cap="none" spc="0" normalizeH="0" baseline="0" noProof="0" dirty="0">
              <a:ln>
                <a:noFill/>
              </a:ln>
              <a:solidFill>
                <a:srgbClr val="222B51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2" name="Grupa 15"/>
          <p:cNvGrpSpPr/>
          <p:nvPr/>
        </p:nvGrpSpPr>
        <p:grpSpPr>
          <a:xfrm>
            <a:off x="500034" y="214290"/>
            <a:ext cx="6764073" cy="4360145"/>
            <a:chOff x="429809" y="214290"/>
            <a:chExt cx="6764073" cy="4360145"/>
          </a:xfrm>
        </p:grpSpPr>
        <p:pic>
          <p:nvPicPr>
            <p:cNvPr id="12" name="Obraz 11" descr="istebn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15891" y="1785926"/>
              <a:ext cx="2788509" cy="2788509"/>
            </a:xfrm>
            <a:prstGeom prst="rect">
              <a:avLst/>
            </a:prstGeom>
          </p:spPr>
        </p:pic>
        <p:pic>
          <p:nvPicPr>
            <p:cNvPr id="9" name="Obraz 8" descr="logo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1538" y="285728"/>
              <a:ext cx="2692538" cy="1715407"/>
            </a:xfrm>
            <a:prstGeom prst="rect">
              <a:avLst/>
            </a:prstGeom>
          </p:spPr>
        </p:pic>
        <p:pic>
          <p:nvPicPr>
            <p:cNvPr id="10" name="Obraz 9" descr="logo_Muzeum_Dobranocek_w_Rzeszowie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00760" y="214290"/>
              <a:ext cx="1193122" cy="1812902"/>
            </a:xfrm>
            <a:prstGeom prst="rect">
              <a:avLst/>
            </a:prstGeom>
          </p:spPr>
        </p:pic>
        <p:pic>
          <p:nvPicPr>
            <p:cNvPr id="11" name="Obraz 10" descr="szczyrk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9809" y="2343744"/>
              <a:ext cx="1846351" cy="2140640"/>
            </a:xfrm>
            <a:prstGeom prst="rect">
              <a:avLst/>
            </a:prstGeom>
          </p:spPr>
        </p:pic>
      </p:grpSp>
      <p:pic>
        <p:nvPicPr>
          <p:cNvPr id="8" name="Obraz 7" descr="HERB + NAPI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29454" y="2333574"/>
            <a:ext cx="1587462" cy="2095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B0F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10 zasad bezpieczeństwa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B0F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 górach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7" name="Obraz 6" descr="1WybierzOdpowiedniC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428596" y="5643586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B0F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10 zasad bezpieczeństwa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solidFill>
                  <a:srgbClr val="00B0F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 górach</a:t>
            </a: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4" name="Obraz 3" descr="2PlanujTrasęSzczegółow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12899</TotalTime>
  <Words>89</Words>
  <Application>Microsoft Office PowerPoint</Application>
  <PresentationFormat>Pokaz na ekranie (4:3)</PresentationFormat>
  <Paragraphs>30</Paragraphs>
  <Slides>27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28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Dawid Wiejata</dc:creator>
  <dc:description>Autor prezentacji: Dawid Wiejata - koordynator akcji "Dzieci uczą rodziców"</dc:description>
  <cp:lastModifiedBy>Bartek</cp:lastModifiedBy>
  <cp:revision>703</cp:revision>
  <dcterms:created xsi:type="dcterms:W3CDTF">2020-11-05T07:21:22Z</dcterms:created>
  <dcterms:modified xsi:type="dcterms:W3CDTF">2022-01-24T07:00:40Z</dcterms:modified>
</cp:coreProperties>
</file>