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4" r:id="rId3"/>
    <p:sldId id="265" r:id="rId4"/>
    <p:sldId id="266" r:id="rId5"/>
    <p:sldId id="281" r:id="rId6"/>
    <p:sldId id="277" r:id="rId7"/>
    <p:sldId id="279" r:id="rId8"/>
    <p:sldId id="276" r:id="rId9"/>
    <p:sldId id="283" r:id="rId10"/>
    <p:sldId id="285" r:id="rId11"/>
    <p:sldId id="286" r:id="rId12"/>
    <p:sldId id="267" r:id="rId13"/>
    <p:sldId id="282" r:id="rId14"/>
    <p:sldId id="270" r:id="rId15"/>
    <p:sldId id="274" r:id="rId16"/>
    <p:sldId id="273" r:id="rId17"/>
    <p:sldId id="272" r:id="rId18"/>
    <p:sldId id="271" r:id="rId19"/>
    <p:sldId id="263" r:id="rId2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F8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3" d="100"/>
          <a:sy n="73" d="100"/>
        </p:scale>
        <p:origin x="-129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79619-AE2D-4755-B52F-F7AB3197B8A9}" type="datetimeFigureOut">
              <a:rPr lang="pl-PL" smtClean="0"/>
              <a:pPr/>
              <a:t>14.03.2022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79DE-DC5F-4FDD-9A38-2CFF607912A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79619-AE2D-4755-B52F-F7AB3197B8A9}" type="datetimeFigureOut">
              <a:rPr lang="pl-PL" smtClean="0"/>
              <a:pPr/>
              <a:t>14.03.2022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79DE-DC5F-4FDD-9A38-2CFF607912A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79619-AE2D-4755-B52F-F7AB3197B8A9}" type="datetimeFigureOut">
              <a:rPr lang="pl-PL" smtClean="0"/>
              <a:pPr/>
              <a:t>14.03.2022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79DE-DC5F-4FDD-9A38-2CFF607912A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79619-AE2D-4755-B52F-F7AB3197B8A9}" type="datetimeFigureOut">
              <a:rPr lang="pl-PL" smtClean="0"/>
              <a:pPr/>
              <a:t>14.03.2022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79DE-DC5F-4FDD-9A38-2CFF607912A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79619-AE2D-4755-B52F-F7AB3197B8A9}" type="datetimeFigureOut">
              <a:rPr lang="pl-PL" smtClean="0"/>
              <a:pPr/>
              <a:t>14.03.2022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79DE-DC5F-4FDD-9A38-2CFF607912A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79619-AE2D-4755-B52F-F7AB3197B8A9}" type="datetimeFigureOut">
              <a:rPr lang="pl-PL" smtClean="0"/>
              <a:pPr/>
              <a:t>14.03.2022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79DE-DC5F-4FDD-9A38-2CFF607912A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79619-AE2D-4755-B52F-F7AB3197B8A9}" type="datetimeFigureOut">
              <a:rPr lang="pl-PL" smtClean="0"/>
              <a:pPr/>
              <a:t>14.03.2022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79DE-DC5F-4FDD-9A38-2CFF607912A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79619-AE2D-4755-B52F-F7AB3197B8A9}" type="datetimeFigureOut">
              <a:rPr lang="pl-PL" smtClean="0"/>
              <a:pPr/>
              <a:t>14.03.2022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79DE-DC5F-4FDD-9A38-2CFF607912A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79619-AE2D-4755-B52F-F7AB3197B8A9}" type="datetimeFigureOut">
              <a:rPr lang="pl-PL" smtClean="0"/>
              <a:pPr/>
              <a:t>14.03.2022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79DE-DC5F-4FDD-9A38-2CFF607912A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79619-AE2D-4755-B52F-F7AB3197B8A9}" type="datetimeFigureOut">
              <a:rPr lang="pl-PL" smtClean="0"/>
              <a:pPr/>
              <a:t>14.03.2022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79DE-DC5F-4FDD-9A38-2CFF607912A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79619-AE2D-4755-B52F-F7AB3197B8A9}" type="datetimeFigureOut">
              <a:rPr lang="pl-PL" smtClean="0"/>
              <a:pPr/>
              <a:t>14.03.2022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79DE-DC5F-4FDD-9A38-2CFF607912A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79619-AE2D-4755-B52F-F7AB3197B8A9}" type="datetimeFigureOut">
              <a:rPr lang="pl-PL" smtClean="0"/>
              <a:pPr/>
              <a:t>14.03.2022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379DE-DC5F-4FDD-9A38-2CFF607912A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7.gif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ochmurny Niebieski Niebo - Darmowe zdjęcie na Pixab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6147" name="Picture 3" descr="C:\Users\Anna\Desktop\globe-50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729" y="214290"/>
            <a:ext cx="6378992" cy="6337570"/>
          </a:xfrm>
          <a:prstGeom prst="ellipse">
            <a:avLst/>
          </a:prstGeom>
          <a:ln w="317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Prostokąt 3"/>
          <p:cNvSpPr/>
          <p:nvPr/>
        </p:nvSpPr>
        <p:spPr>
          <a:xfrm>
            <a:off x="1428728" y="2500306"/>
            <a:ext cx="64294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itchFamily="34" charset="0"/>
              </a:rPr>
              <a:t>,,</a:t>
            </a:r>
            <a: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itchFamily="34" charset="0"/>
              </a:rPr>
              <a:t>NIEZWYKŁA PODRÓŻ</a:t>
            </a:r>
            <a:r>
              <a:rPr lang="pl-PL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itchFamily="34" charset="0"/>
              </a:rPr>
              <a:t>”</a:t>
            </a:r>
          </a:p>
        </p:txBody>
      </p:sp>
      <p:sp>
        <p:nvSpPr>
          <p:cNvPr id="5" name="Prostokąt 4"/>
          <p:cNvSpPr/>
          <p:nvPr/>
        </p:nvSpPr>
        <p:spPr>
          <a:xfrm>
            <a:off x="3143240" y="3500438"/>
            <a:ext cx="3750870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</a:rPr>
              <a:t>Klasa 1 A</a:t>
            </a: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rafika wektorowa Ukraina, obrazy wektorowe, Ukraina ilustracje i klipart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38" y="1"/>
            <a:ext cx="912046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 descr="C:\Users\Anna\Desktop\zjęcia- Ukraina\20220314_1058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143248"/>
            <a:ext cx="4214842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 descr="C:\Users\Anna\Desktop\zjęcia- Ukraina\20220314_10593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285728"/>
            <a:ext cx="3857652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C:\Users\Anna\Desktop\zjęcia- Ukraina\20220314_11003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071810"/>
            <a:ext cx="4000528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C:\Users\Anna\Desktop\zjęcia- Ukraina\20220314_110618(1).jpg"/>
          <p:cNvPicPr/>
          <p:nvPr/>
        </p:nvPicPr>
        <p:blipFill>
          <a:blip r:embed="rId6" cstate="print"/>
          <a:srcRect l="8052" t="19988" r="13928" b="3361"/>
          <a:stretch>
            <a:fillRect/>
          </a:stretch>
        </p:blipFill>
        <p:spPr bwMode="auto">
          <a:xfrm rot="16902009">
            <a:off x="171962" y="587018"/>
            <a:ext cx="2481654" cy="1933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 descr="C:\Users\Anna\Desktop\zjęcia- Ukraina\20220314_11053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978139">
            <a:off x="6993722" y="252774"/>
            <a:ext cx="1731584" cy="2459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rafika wektorowa Ukraina, obrazy wektorowe, Ukraina ilustracje i klipart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38" y="1"/>
            <a:ext cx="912046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 descr="C:\Users\Anna\Desktop\zjęcia- Ukraina\20220314_110546.jpg"/>
          <p:cNvPicPr/>
          <p:nvPr/>
        </p:nvPicPr>
        <p:blipFill>
          <a:blip r:embed="rId3" cstate="print"/>
          <a:srcRect l="7760" r="9113" b="3895"/>
          <a:stretch>
            <a:fillRect/>
          </a:stretch>
        </p:blipFill>
        <p:spPr bwMode="auto">
          <a:xfrm rot="17486503">
            <a:off x="537780" y="3657716"/>
            <a:ext cx="3040955" cy="2614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C:\Users\Anna\Desktop\zjęcia- Ukraina\20220314_10582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85728"/>
            <a:ext cx="4429156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 descr="C:\Users\Anna\Desktop\zjęcia- Ukraina\20220314_10591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2571744"/>
            <a:ext cx="4714908" cy="4071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Users\Anna\Desktop\kacik-podroznika-ukraina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870" t="-2609" r="13043"/>
          <a:stretch>
            <a:fillRect/>
          </a:stretch>
        </p:blipFill>
        <p:spPr bwMode="auto">
          <a:xfrm>
            <a:off x="5715008" y="357166"/>
            <a:ext cx="1857388" cy="208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otoomnia.com - Zielony Gradient - Tło Darmowe do Pobran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Obraz 3" descr="C:\Users\Anna\Desktop\1. Lekcja 6 - Niezwykła podróż\zdjęcia -lekcja 6\20220307_105915.jpg"/>
          <p:cNvPicPr/>
          <p:nvPr/>
        </p:nvPicPr>
        <p:blipFill>
          <a:blip r:embed="rId3" cstate="print"/>
          <a:srcRect l="5042" t="4110" r="5042" b="4110"/>
          <a:stretch>
            <a:fillRect/>
          </a:stretch>
        </p:blipFill>
        <p:spPr bwMode="auto">
          <a:xfrm>
            <a:off x="571472" y="714356"/>
            <a:ext cx="8143932" cy="528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toomnia.com - Zielony Gradient - Tło Darmowe do Pobran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Obraz 2" descr="C:\Users\Anna\Desktop\1. Lekcja 6 - Niezwykła podróż\275466112_10224290393799772_5132559078287665337_n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857232"/>
            <a:ext cx="7786742" cy="5786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rostokąt 3"/>
          <p:cNvSpPr/>
          <p:nvPr/>
        </p:nvSpPr>
        <p:spPr>
          <a:xfrm>
            <a:off x="2143108" y="0"/>
            <a:ext cx="6000792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</a:rPr>
              <a:t>Marcelinka z bratem</a:t>
            </a:r>
            <a:endParaRPr lang="pl-PL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8195" name="Picture 3" descr="C:\Users\Anna\Desktop\393a6ba0a77efd7a28788e65f7b799bb_w200.gif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00364" y="2714620"/>
            <a:ext cx="1166814" cy="87511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otoomnia.com - Zielony Gradient - Tło Darmowe do Pobran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Obraz 2" descr="C:\Users\Anna\Desktop\1. Lekcja 6 - Niezwykła podróż\20220306_151646.jpg"/>
          <p:cNvPicPr/>
          <p:nvPr/>
        </p:nvPicPr>
        <p:blipFill>
          <a:blip r:embed="rId3" cstate="print">
            <a:lum contrast="10000"/>
          </a:blip>
          <a:srcRect l="10123" t="2419" r="14760"/>
          <a:stretch>
            <a:fillRect/>
          </a:stretch>
        </p:blipFill>
        <p:spPr bwMode="auto">
          <a:xfrm>
            <a:off x="642910" y="1142984"/>
            <a:ext cx="8143932" cy="5143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rostokąt 4"/>
          <p:cNvSpPr/>
          <p:nvPr/>
        </p:nvSpPr>
        <p:spPr>
          <a:xfrm>
            <a:off x="2357422" y="285728"/>
            <a:ext cx="4857784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</a:rPr>
              <a:t>Kamilek z siostrą</a:t>
            </a:r>
            <a:endParaRPr lang="pl-PL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7169" name="Picture 1" descr="C:\Users\Anna\Desktop\83ccb6_9a36c1c6348a43fbbf06f5e9a8b2af78~mv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3214686"/>
            <a:ext cx="2189700" cy="134301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otoomnia.com - Zielony Gradient - Tło Darmowe do Pobran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Obraz 2" descr="C:\Users\Anna\Desktop\1. Lekcja 6 - Niezwykła podróż\274985270_490785025883887_3164925259478618118_n.jpg"/>
          <p:cNvPicPr/>
          <p:nvPr/>
        </p:nvPicPr>
        <p:blipFill>
          <a:blip r:embed="rId3" cstate="print">
            <a:lum contrast="10000"/>
          </a:blip>
          <a:srcRect t="6771" r="2766" b="6250"/>
          <a:stretch>
            <a:fillRect/>
          </a:stretch>
        </p:blipFill>
        <p:spPr bwMode="auto">
          <a:xfrm>
            <a:off x="3500430" y="214290"/>
            <a:ext cx="5357849" cy="6286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rostokąt 4"/>
          <p:cNvSpPr/>
          <p:nvPr/>
        </p:nvSpPr>
        <p:spPr>
          <a:xfrm>
            <a:off x="642910" y="1571612"/>
            <a:ext cx="2343230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</a:rPr>
              <a:t>Igorek</a:t>
            </a:r>
            <a:endParaRPr lang="pl-PL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6" name="Picture 1" descr="C:\Users\Anna\Desktop\83ccb6_9a36c1c6348a43fbbf06f5e9a8b2af78~mv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43040" y="2000240"/>
            <a:ext cx="5786478" cy="354904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otoomnia.com - Zielony Gradient - Tło Darmowe do Pobran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 descr="C:\Users\Anna\Desktop\1. Lekcja 6 - Niezwykła podróż\275060003_655114532469287_9076978284292630259_n.jpg"/>
          <p:cNvPicPr/>
          <p:nvPr/>
        </p:nvPicPr>
        <p:blipFill>
          <a:blip r:embed="rId3"/>
          <a:srcRect l="7804" t="10274" r="8576"/>
          <a:stretch>
            <a:fillRect/>
          </a:stretch>
        </p:blipFill>
        <p:spPr bwMode="auto">
          <a:xfrm>
            <a:off x="1000100" y="928670"/>
            <a:ext cx="7215238" cy="5643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 descr="C:\Users\Anna\Desktop\86e9db1eba21c663ccd6ee49a146503f.gif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5984" y="3857628"/>
            <a:ext cx="2095514" cy="157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rostokąt 4"/>
          <p:cNvSpPr/>
          <p:nvPr/>
        </p:nvSpPr>
        <p:spPr>
          <a:xfrm>
            <a:off x="2357422" y="214290"/>
            <a:ext cx="51733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itchFamily="34" charset="0"/>
              </a:rPr>
              <a:t>Amelcia</a:t>
            </a:r>
            <a:r>
              <a:rPr lang="pl-PL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itchFamily="34" charset="0"/>
              </a:rPr>
              <a:t> z siostrą</a:t>
            </a:r>
            <a:endParaRPr lang="pl-PL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Rounded MT Bold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otoomnia.com - Zielony Gradient - Tło Darmowe do Pobran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Obraz 2" descr="C:\Users\Anna\Desktop\1. Lekcja 6 - Niezwykła podróż\20220307_12044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357166"/>
            <a:ext cx="4714908" cy="6143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rostokąt 4"/>
          <p:cNvSpPr/>
          <p:nvPr/>
        </p:nvSpPr>
        <p:spPr>
          <a:xfrm>
            <a:off x="857224" y="1428736"/>
            <a:ext cx="3222712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</a:rPr>
              <a:t>Piotruś</a:t>
            </a:r>
            <a:endParaRPr lang="pl-PL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6" name="Picture 4" descr="C:\Users\Anna\Desktop\InfantileEmptyDotterel-size_restricted.gif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00" y="2714620"/>
            <a:ext cx="2286016" cy="2286016"/>
          </a:xfrm>
          <a:prstGeom prst="ellipse">
            <a:avLst/>
          </a:prstGeom>
          <a:ln w="3175" cap="rnd">
            <a:solidFill>
              <a:srgbClr val="004F8A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otoomnia.com - Zielony Gradient - Tło Darmowe do Pobran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Obraz 2" descr="C:\Users\Anna\Desktop\1. Lekcja 6 - Niezwykła podróż\275251047_138612368650283_4994876012451268409_n.jpg"/>
          <p:cNvPicPr/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714348" y="285728"/>
            <a:ext cx="4643470" cy="6357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Anna\Desktop\globe-44.gif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2066" y="2786058"/>
            <a:ext cx="4548219" cy="3411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rostokąt 4"/>
          <p:cNvSpPr/>
          <p:nvPr/>
        </p:nvSpPr>
        <p:spPr>
          <a:xfrm>
            <a:off x="5357819" y="1714488"/>
            <a:ext cx="35004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itchFamily="34" charset="0"/>
              </a:rPr>
              <a:t>Zuzia </a:t>
            </a:r>
          </a:p>
          <a:p>
            <a:pPr algn="ctr"/>
            <a:r>
              <a:rPr lang="pl-PL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itchFamily="34" charset="0"/>
              </a:rPr>
              <a:t>z Rodzinką</a:t>
            </a:r>
            <a:endParaRPr lang="pl-PL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Rounded MT Bold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otoomnia.com - Zielony Gradient - Tło Darmowe do Pobran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698" name="Picture 2" descr="Poczta Walentynkowa | Szkoła Podstawowa w Lniśni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1497" y="2714620"/>
            <a:ext cx="3347381" cy="35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rostokąt 3"/>
          <p:cNvSpPr/>
          <p:nvPr/>
        </p:nvSpPr>
        <p:spPr>
          <a:xfrm>
            <a:off x="785786" y="1714488"/>
            <a:ext cx="6929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itchFamily="34" charset="0"/>
              </a:rPr>
              <a:t>Dziękujemy Rodzicom za pomoc!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otoomnia.com - Zielony Gradient - Tło Darmowe do Pobran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"/>
            <a:ext cx="9144000" cy="6927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0" name="Picture 2" descr="C:\Users\Anna\Desktop\k,NjM1MTE2ODYsNDU0ODYwODc=,f,adultsimba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2000240"/>
            <a:ext cx="1285884" cy="969570"/>
          </a:xfrm>
          <a:prstGeom prst="rect">
            <a:avLst/>
          </a:prstGeom>
          <a:noFill/>
        </p:spPr>
      </p:pic>
      <p:pic>
        <p:nvPicPr>
          <p:cNvPr id="17412" name="Picture 4" descr="C:\Users\Anna\Desktop\osmiornica-ruchomy-obrazek-002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46" y="4714884"/>
            <a:ext cx="1745685" cy="1116427"/>
          </a:xfrm>
          <a:prstGeom prst="rect">
            <a:avLst/>
          </a:prstGeom>
          <a:noFill/>
        </p:spPr>
      </p:pic>
      <p:pic>
        <p:nvPicPr>
          <p:cNvPr id="17413" name="Picture 5" descr="C:\Users\Anna\Desktop\delfin-ruchomy-obrazek-0085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1934" y="4786322"/>
            <a:ext cx="1571636" cy="1178728"/>
          </a:xfrm>
          <a:prstGeom prst="rect">
            <a:avLst/>
          </a:prstGeom>
          <a:noFill/>
        </p:spPr>
      </p:pic>
      <p:pic>
        <p:nvPicPr>
          <p:cNvPr id="17414" name="Picture 6" descr="C:\Users\Anna\Desktop\1802962_2a7a2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628" y="857232"/>
            <a:ext cx="1285884" cy="985844"/>
          </a:xfrm>
          <a:prstGeom prst="rect">
            <a:avLst/>
          </a:prstGeom>
          <a:noFill/>
        </p:spPr>
      </p:pic>
      <p:pic>
        <p:nvPicPr>
          <p:cNvPr id="17415" name="Picture 7" descr="C:\Users\Anna\Desktop\Bizon Gif (2).gif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142984"/>
            <a:ext cx="952500" cy="952500"/>
          </a:xfrm>
          <a:prstGeom prst="rect">
            <a:avLst/>
          </a:prstGeom>
          <a:noFill/>
        </p:spPr>
      </p:pic>
      <p:pic>
        <p:nvPicPr>
          <p:cNvPr id="17420" name="Picture 12" descr="C:\Users\Anna\Desktop\orzel-ruchomy-obrazek-0035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786050" y="785794"/>
            <a:ext cx="857256" cy="116697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otoomnia.com - Zielony Gradient - Tło Darmowe do Pobran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 descr="C:\Users\Anna\Desktop\1. Lekcja 6 - Niezwykła podróż\zdjęcia -lekcja 6\20220307_104145.jpg"/>
          <p:cNvPicPr/>
          <p:nvPr/>
        </p:nvPicPr>
        <p:blipFill>
          <a:blip r:embed="rId3" cstate="print"/>
          <a:srcRect l="3922" t="4878"/>
          <a:stretch>
            <a:fillRect/>
          </a:stretch>
        </p:blipFill>
        <p:spPr bwMode="auto">
          <a:xfrm>
            <a:off x="500034" y="285728"/>
            <a:ext cx="3929090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 descr="C:\Users\Anna\Desktop\1. Lekcja 6 - Niezwykła podróż\zdjęcia -lekcja 6\20220307_11013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428604"/>
            <a:ext cx="3929090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C:\Users\Anna\Desktop\1. Lekcja 6 - Niezwykła podróż\20220307_103915(4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714752"/>
            <a:ext cx="3913448" cy="2786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C:\Users\Anna\Desktop\1. Lekcja 6 - Niezwykła podróż\zdjęcia -lekcja 6\20220307_1041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3714752"/>
            <a:ext cx="3857652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otoomnia.com - Zielony Gradient - Tło Darmowe do Pobran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 descr="C:\Users\Anna\Desktop\1. Lekcja 6 - Niezwykła podróż\zdjęcia -lekcja 6\20220307_104100.jpg"/>
          <p:cNvPicPr/>
          <p:nvPr/>
        </p:nvPicPr>
        <p:blipFill>
          <a:blip r:embed="rId3" cstate="print"/>
          <a:srcRect l="13122"/>
          <a:stretch>
            <a:fillRect/>
          </a:stretch>
        </p:blipFill>
        <p:spPr bwMode="auto">
          <a:xfrm>
            <a:off x="500034" y="3429000"/>
            <a:ext cx="3857652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C:\Users\Anna\Desktop\1. Lekcja 6 - Niezwykła podróż\zdjęcia -lekcja 6\20220307_10595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428604"/>
            <a:ext cx="3766418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C:\Users\Anna\Desktop\1. Lekcja 6 - Niezwykła podróż\zdjęcia -lekcja 6\20220307_110011.jpg"/>
          <p:cNvPicPr/>
          <p:nvPr/>
        </p:nvPicPr>
        <p:blipFill>
          <a:blip r:embed="rId5" cstate="print"/>
          <a:srcRect l="13454"/>
          <a:stretch>
            <a:fillRect/>
          </a:stretch>
        </p:blipFill>
        <p:spPr bwMode="auto">
          <a:xfrm>
            <a:off x="642910" y="285728"/>
            <a:ext cx="3786214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 descr="C:\Users\Anna\Desktop\1. Lekcja 6 - Niezwykła podróż\zdjęcia -lekcja 6\20220307_11000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429000"/>
            <a:ext cx="3857652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otoomnia.com - Zielony Gradient - Tło Darmowe do Pobran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 descr="C:\Users\Anna\Desktop\1. Lekcja 6 - Niezwykła podróż\zdjęcia -lekcja 6\20220307_1040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4357686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C:\Users\Anna\Desktop\1. Lekcja 6 - Niezwykła podróż\zdjęcia -lekcja 6\20220307_10395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85728"/>
            <a:ext cx="3857652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 descr="C:\Users\Anna\Desktop\1. Lekcja 6 - Niezwykła podróż\zdjęcia -lekcja 6\20220307_110108.jpg"/>
          <p:cNvPicPr/>
          <p:nvPr/>
        </p:nvPicPr>
        <p:blipFill>
          <a:blip r:embed="rId5" cstate="print"/>
          <a:srcRect r="1389"/>
          <a:stretch>
            <a:fillRect/>
          </a:stretch>
        </p:blipFill>
        <p:spPr bwMode="auto">
          <a:xfrm>
            <a:off x="3428992" y="3214686"/>
            <a:ext cx="4643470" cy="335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37" name="Picture 1" descr="C:\Users\Anna\Desktop\1. Lekcja 6 - Niezwykła podróż\wieża eiffla gif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52" y="3429000"/>
            <a:ext cx="2000264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otoomnia.com - Zielony Gradient - Tło Darmowe do Pobran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 descr="C:\Users\Anna\Desktop\1. Lekcja 6 - Niezwykła podróż\zdjęcia -lekcja 6\20220307_1040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57166"/>
            <a:ext cx="3786214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C:\Users\Anna\Desktop\1. Lekcja 6 - Niezwykła podróż\zdjęcia -lekcja 6\20220307_104046.jpg"/>
          <p:cNvPicPr/>
          <p:nvPr/>
        </p:nvPicPr>
        <p:blipFill>
          <a:blip r:embed="rId4" cstate="print"/>
          <a:srcRect r="10359"/>
          <a:stretch>
            <a:fillRect/>
          </a:stretch>
        </p:blipFill>
        <p:spPr bwMode="auto">
          <a:xfrm>
            <a:off x="500034" y="214290"/>
            <a:ext cx="3857652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 descr="C:\Users\Anna\Desktop\1. Lekcja 6 - Niezwykła podróż\zdjęcia -lekcja 6\20220307_110032.jpg"/>
          <p:cNvPicPr/>
          <p:nvPr/>
        </p:nvPicPr>
        <p:blipFill>
          <a:blip r:embed="rId5" cstate="print"/>
          <a:srcRect r="8653"/>
          <a:stretch>
            <a:fillRect/>
          </a:stretch>
        </p:blipFill>
        <p:spPr bwMode="auto">
          <a:xfrm>
            <a:off x="1643042" y="3643314"/>
            <a:ext cx="3714776" cy="2928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Anna\Desktop\d7kd1i4-5e0c83d2-fba2-4fb5-aac9-ff23a133a794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57884" y="3786190"/>
            <a:ext cx="2428880" cy="242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otoomnia.com - Zielony Gradient - Tło Darmowe do Pobran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 descr="C:\Users\Anna\Desktop\1. Lekcja 6 - Niezwykła podróż\zdjęcia -lekcja 6\20220307_1042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85728"/>
            <a:ext cx="8143932" cy="6215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Grafika wektorowa Ukraina, obrazy wektorowe, Ukraina ilustracje i klipart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046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rostokąt 3"/>
          <p:cNvSpPr/>
          <p:nvPr/>
        </p:nvSpPr>
        <p:spPr>
          <a:xfrm>
            <a:off x="2143108" y="142853"/>
            <a:ext cx="3143272" cy="646331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pl-PL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itchFamily="34" charset="0"/>
              </a:rPr>
              <a:t>UKRAINA</a:t>
            </a:r>
            <a:endParaRPr lang="pl-PL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31748" name="Picture 4" descr="Największe atrakcje Ukrainy - Lwó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857232"/>
            <a:ext cx="2857520" cy="190025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rostokąt 5"/>
          <p:cNvSpPr/>
          <p:nvPr/>
        </p:nvSpPr>
        <p:spPr>
          <a:xfrm>
            <a:off x="857224" y="1000108"/>
            <a:ext cx="723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Lwów</a:t>
            </a:r>
            <a:endParaRPr lang="pl-PL" dirty="0"/>
          </a:p>
        </p:txBody>
      </p:sp>
      <p:pic>
        <p:nvPicPr>
          <p:cNvPr id="31750" name="Picture 6" descr="Kijó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5" y="857232"/>
            <a:ext cx="2678925" cy="1785950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Prostokąt 9"/>
          <p:cNvSpPr/>
          <p:nvPr/>
        </p:nvSpPr>
        <p:spPr>
          <a:xfrm>
            <a:off x="3571868" y="1000108"/>
            <a:ext cx="7212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Kijów</a:t>
            </a:r>
            <a:endParaRPr lang="pl-PL" dirty="0"/>
          </a:p>
        </p:txBody>
      </p:sp>
      <p:pic>
        <p:nvPicPr>
          <p:cNvPr id="31752" name="Picture 8" descr="Odess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2857496"/>
            <a:ext cx="2842361" cy="1785950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Prostokąt 11"/>
          <p:cNvSpPr/>
          <p:nvPr/>
        </p:nvSpPr>
        <p:spPr>
          <a:xfrm>
            <a:off x="1785918" y="2857496"/>
            <a:ext cx="10001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Odessa</a:t>
            </a:r>
            <a:endParaRPr lang="pl-PL" dirty="0"/>
          </a:p>
        </p:txBody>
      </p:sp>
      <p:pic>
        <p:nvPicPr>
          <p:cNvPr id="31754" name="Picture 10" descr="Akkerma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86115" y="2786058"/>
            <a:ext cx="2685639" cy="1785950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Prostokąt 13"/>
          <p:cNvSpPr/>
          <p:nvPr/>
        </p:nvSpPr>
        <p:spPr>
          <a:xfrm>
            <a:off x="6429388" y="3000372"/>
            <a:ext cx="2000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Białogród nad</a:t>
            </a:r>
            <a:br>
              <a:rPr lang="pl-PL" b="1" dirty="0" smtClean="0"/>
            </a:br>
            <a:r>
              <a:rPr lang="pl-PL" b="1" dirty="0" smtClean="0"/>
              <a:t> Dniestrem</a:t>
            </a:r>
            <a:endParaRPr lang="pl-PL" b="1" dirty="0"/>
          </a:p>
        </p:txBody>
      </p:sp>
      <p:pic>
        <p:nvPicPr>
          <p:cNvPr id="31756" name="Picture 12" descr="Kamieniec Podolsk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43636" y="2714620"/>
            <a:ext cx="2678925" cy="1785950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Prostokąt 16"/>
          <p:cNvSpPr/>
          <p:nvPr/>
        </p:nvSpPr>
        <p:spPr>
          <a:xfrm>
            <a:off x="6429388" y="2786058"/>
            <a:ext cx="2000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Kamieniec Podolski</a:t>
            </a:r>
            <a:endParaRPr lang="pl-PL" dirty="0"/>
          </a:p>
        </p:txBody>
      </p:sp>
      <p:sp>
        <p:nvSpPr>
          <p:cNvPr id="18" name="Prostokąt 17"/>
          <p:cNvSpPr/>
          <p:nvPr/>
        </p:nvSpPr>
        <p:spPr>
          <a:xfrm>
            <a:off x="3286116" y="2857496"/>
            <a:ext cx="1631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Białogród nad</a:t>
            </a:r>
          </a:p>
          <a:p>
            <a:r>
              <a:rPr lang="pl-PL" dirty="0" smtClean="0"/>
              <a:t> Dniestrem</a:t>
            </a:r>
            <a:endParaRPr lang="pl-PL" dirty="0"/>
          </a:p>
        </p:txBody>
      </p:sp>
      <p:pic>
        <p:nvPicPr>
          <p:cNvPr id="31758" name="Picture 14" descr="Użok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282" y="4786322"/>
            <a:ext cx="2714644" cy="185953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Prostokąt 20"/>
          <p:cNvSpPr/>
          <p:nvPr/>
        </p:nvSpPr>
        <p:spPr>
          <a:xfrm>
            <a:off x="642910" y="4786322"/>
            <a:ext cx="2301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Bieszczady Wschodnie</a:t>
            </a:r>
            <a:endParaRPr lang="pl-PL" dirty="0"/>
          </a:p>
        </p:txBody>
      </p:sp>
      <p:pic>
        <p:nvPicPr>
          <p:cNvPr id="31760" name="Picture 16" descr="Najważniejsze atrakcje Ukrainy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43636" y="4786322"/>
            <a:ext cx="2773351" cy="184890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Prostokąt 22"/>
          <p:cNvSpPr/>
          <p:nvPr/>
        </p:nvSpPr>
        <p:spPr>
          <a:xfrm>
            <a:off x="6072198" y="4786322"/>
            <a:ext cx="15716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Czarnobyl</a:t>
            </a:r>
            <a:endParaRPr lang="pl-PL" b="1" dirty="0">
              <a:solidFill>
                <a:srgbClr val="FF0000"/>
              </a:solidFill>
            </a:endParaRPr>
          </a:p>
        </p:txBody>
      </p:sp>
      <p:pic>
        <p:nvPicPr>
          <p:cNvPr id="31762" name="Picture 18" descr="Czerniowce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43240" y="4786322"/>
            <a:ext cx="2793064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Prostokąt 24"/>
          <p:cNvSpPr/>
          <p:nvPr/>
        </p:nvSpPr>
        <p:spPr>
          <a:xfrm>
            <a:off x="3571868" y="4786322"/>
            <a:ext cx="18573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err="1" smtClean="0"/>
              <a:t>Czerniowce</a:t>
            </a:r>
            <a:endParaRPr lang="pl-PL" dirty="0"/>
          </a:p>
        </p:txBody>
      </p:sp>
      <p:pic>
        <p:nvPicPr>
          <p:cNvPr id="11267" name="Picture 3" descr="C:\Users\Anna\Desktop\ukraine-ukraine-flag.gif"/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388" y="642918"/>
            <a:ext cx="1857388" cy="18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rafika wektorowa Ukraina, obrazy wektorowe, Ukraina ilustracje i klipart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38" y="1"/>
            <a:ext cx="912046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 descr="C:\Users\Anna\Desktop\zjęcia- Ukraina\20220314_10433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857628"/>
            <a:ext cx="4286280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C:\Users\Anna\Desktop\zjęcia- Ukraina\20220314_1048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857628"/>
            <a:ext cx="4143404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C:\Users\Anna\Desktop\zjęcia- Ukraina\20220314_10431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85728"/>
            <a:ext cx="4214842" cy="3214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 descr="C:\Users\Anna\Desktop\zjęcia- Ukraina\20220314_104305(1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357166"/>
            <a:ext cx="4071966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42</Words>
  <Application>Microsoft Office PowerPoint</Application>
  <PresentationFormat>Pokaz na ekranie (4:3)</PresentationFormat>
  <Paragraphs>21</Paragraphs>
  <Slides>19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0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Anna</dc:creator>
  <cp:lastModifiedBy>Anna</cp:lastModifiedBy>
  <cp:revision>40</cp:revision>
  <dcterms:created xsi:type="dcterms:W3CDTF">2022-03-13T19:46:30Z</dcterms:created>
  <dcterms:modified xsi:type="dcterms:W3CDTF">2022-03-14T19:15:45Z</dcterms:modified>
</cp:coreProperties>
</file>