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>
      <p:cViewPr varScale="1">
        <p:scale>
          <a:sx n="74" d="100"/>
          <a:sy n="7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BFE43-FB25-43B0-8744-FEA0D31BFE5C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B769-7BD3-40E6-A31A-E4182A7F4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8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9C3682-4CD9-4497-BE21-15009C6D24DE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9BD62D-CE3C-4928-912D-E566CFBC9B89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Pavol </a:t>
            </a:r>
            <a:r>
              <a:rPr lang="sk-SK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demitra</a:t>
            </a:r>
            <a:endParaRPr lang="sk-SK" sz="66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5013176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sk-SK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sk-SK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sk-SK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sk-SK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sk-SK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Tereza </a:t>
            </a:r>
            <a:r>
              <a:rPr lang="sk-SK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Augustínová 6.A</a:t>
            </a:r>
            <a:endParaRPr lang="sk-SK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8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Bol slovenský hokejový </a:t>
            </a:r>
            <a:r>
              <a:rPr lang="sk-SK" dirty="0" smtClean="0"/>
              <a:t>útočník</a:t>
            </a:r>
          </a:p>
          <a:p>
            <a:r>
              <a:rPr lang="sk-SK" dirty="0" smtClean="0"/>
              <a:t>Narodil sa 29. septembra 1974 </a:t>
            </a:r>
          </a:p>
          <a:p>
            <a:pPr marL="137160" indent="0">
              <a:buNone/>
            </a:pPr>
            <a:r>
              <a:rPr lang="sk-SK" dirty="0" smtClean="0"/>
              <a:t>     v Dubnici nad Váhom</a:t>
            </a:r>
          </a:p>
          <a:p>
            <a:r>
              <a:rPr lang="sk-SK" dirty="0" smtClean="0"/>
              <a:t>Zomrel 7. septembra </a:t>
            </a:r>
            <a:r>
              <a:rPr lang="sk-SK" dirty="0" smtClean="0"/>
              <a:t>2011 </a:t>
            </a:r>
          </a:p>
          <a:p>
            <a:pPr marL="137160" indent="0">
              <a:buNone/>
            </a:pPr>
            <a:r>
              <a:rPr lang="sk-SK" dirty="0"/>
              <a:t> </a:t>
            </a:r>
            <a:r>
              <a:rPr lang="sk-SK" dirty="0" smtClean="0"/>
              <a:t>    </a:t>
            </a:r>
            <a:r>
              <a:rPr lang="sk-SK" dirty="0" smtClean="0"/>
              <a:t>(36) v </a:t>
            </a:r>
            <a:r>
              <a:rPr lang="sk-SK" dirty="0" err="1" smtClean="0"/>
              <a:t>Jaroslavli</a:t>
            </a:r>
            <a:r>
              <a:rPr lang="sk-SK" dirty="0" smtClean="0"/>
              <a:t>, </a:t>
            </a:r>
            <a:r>
              <a:rPr lang="sk-SK" dirty="0" smtClean="0"/>
              <a:t>Rusko</a:t>
            </a:r>
            <a:endParaRPr lang="sk-SK" dirty="0" smtClean="0"/>
          </a:p>
          <a:p>
            <a:r>
              <a:rPr lang="sk-SK" dirty="0" smtClean="0"/>
              <a:t>Mal dve deti</a:t>
            </a:r>
          </a:p>
          <a:p>
            <a:pPr marL="13716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06420"/>
            <a:ext cx="274396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6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Klubový hokej</a:t>
            </a:r>
            <a:endParaRPr lang="sk-SK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Svoju </a:t>
            </a:r>
            <a:r>
              <a:rPr lang="sk-SK" dirty="0" smtClean="0"/>
              <a:t>profesionálnu kariéru </a:t>
            </a:r>
            <a:r>
              <a:rPr lang="sk-SK" dirty="0" smtClean="0"/>
              <a:t>začal v roku 1991</a:t>
            </a:r>
          </a:p>
          <a:p>
            <a:r>
              <a:rPr lang="sk-SK" dirty="0" smtClean="0"/>
              <a:t>Jeho prvý klub, v ktorom </a:t>
            </a:r>
            <a:r>
              <a:rPr lang="sk-SK" dirty="0" smtClean="0"/>
              <a:t>hral, </a:t>
            </a:r>
            <a:r>
              <a:rPr lang="sk-SK" dirty="0" smtClean="0"/>
              <a:t>bol </a:t>
            </a:r>
            <a:r>
              <a:rPr lang="sk-SK" dirty="0" err="1" smtClean="0"/>
              <a:t>Spartak</a:t>
            </a:r>
            <a:r>
              <a:rPr lang="sk-SK" dirty="0" smtClean="0"/>
              <a:t> ZŤS Dubnica nad Váhom </a:t>
            </a:r>
          </a:p>
          <a:p>
            <a:r>
              <a:rPr lang="sk-SK" dirty="0" smtClean="0"/>
              <a:t>V roku 1993 dostal ponuku z NHL z klubu Ottawa </a:t>
            </a:r>
            <a:r>
              <a:rPr lang="sk-SK" dirty="0" err="1" smtClean="0"/>
              <a:t>Senators</a:t>
            </a:r>
            <a:r>
              <a:rPr lang="sk-SK" dirty="0" smtClean="0"/>
              <a:t>, kde pôsobil </a:t>
            </a:r>
          </a:p>
          <a:p>
            <a:pPr marL="137160" indent="0">
              <a:buNone/>
            </a:pPr>
            <a:r>
              <a:rPr lang="sk-SK" dirty="0"/>
              <a:t> </a:t>
            </a:r>
            <a:r>
              <a:rPr lang="sk-SK" dirty="0" smtClean="0"/>
              <a:t>    3 sezóny</a:t>
            </a:r>
          </a:p>
          <a:p>
            <a:r>
              <a:rPr lang="sk-SK" dirty="0" smtClean="0"/>
              <a:t>Od roku </a:t>
            </a:r>
            <a:r>
              <a:rPr lang="sk-SK" dirty="0" smtClean="0"/>
              <a:t>1997 do roku 2004 </a:t>
            </a:r>
          </a:p>
          <a:p>
            <a:pPr marL="137160" indent="0">
              <a:buNone/>
            </a:pPr>
            <a:r>
              <a:rPr lang="sk-SK" dirty="0"/>
              <a:t> </a:t>
            </a:r>
            <a:r>
              <a:rPr lang="sk-SK" dirty="0" smtClean="0"/>
              <a:t>    </a:t>
            </a:r>
            <a:r>
              <a:rPr lang="sk-SK" dirty="0" smtClean="0"/>
              <a:t>hral v </a:t>
            </a:r>
            <a:r>
              <a:rPr lang="sk-SK" dirty="0" smtClean="0"/>
              <a:t>St. Louis Blues</a:t>
            </a:r>
          </a:p>
          <a:p>
            <a:pPr marL="137160" indent="0">
              <a:buNone/>
            </a:pPr>
            <a:endParaRPr lang="sk-S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56" y="3717032"/>
            <a:ext cx="2443156" cy="244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895756" y="6228705"/>
            <a:ext cx="263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drese St. Louis Blues</a:t>
            </a:r>
            <a:endParaRPr lang="sk-SK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sezóne 2004/05 pôsobil v slovenskom hokejovom </a:t>
            </a:r>
            <a:r>
              <a:rPr lang="sk-SK" dirty="0" smtClean="0"/>
              <a:t>klube </a:t>
            </a:r>
            <a:r>
              <a:rPr lang="sk-SK" dirty="0" smtClean="0"/>
              <a:t>Dukla </a:t>
            </a:r>
            <a:r>
              <a:rPr lang="sk-SK" dirty="0"/>
              <a:t>Trenčín </a:t>
            </a:r>
          </a:p>
          <a:p>
            <a:r>
              <a:rPr lang="sk-SK" dirty="0"/>
              <a:t>Pôsobil aj v</a:t>
            </a:r>
            <a:r>
              <a:rPr lang="sk-SK" dirty="0" smtClean="0"/>
              <a:t>: Los </a:t>
            </a:r>
            <a:r>
              <a:rPr lang="sk-SK" dirty="0" err="1"/>
              <a:t>Angeles</a:t>
            </a:r>
            <a:r>
              <a:rPr lang="sk-SK" dirty="0"/>
              <a:t> </a:t>
            </a:r>
            <a:r>
              <a:rPr lang="sk-SK" dirty="0" err="1"/>
              <a:t>Kings</a:t>
            </a:r>
            <a:r>
              <a:rPr lang="sk-SK" dirty="0"/>
              <a:t>, </a:t>
            </a:r>
            <a:r>
              <a:rPr lang="sk-SK" dirty="0" err="1"/>
              <a:t>Minnesota</a:t>
            </a:r>
            <a:r>
              <a:rPr lang="sk-SK" dirty="0"/>
              <a:t> </a:t>
            </a:r>
            <a:r>
              <a:rPr lang="sk-SK" dirty="0" err="1"/>
              <a:t>Wild</a:t>
            </a:r>
            <a:r>
              <a:rPr lang="sk-SK" dirty="0"/>
              <a:t>, </a:t>
            </a:r>
            <a:r>
              <a:rPr lang="sk-SK" dirty="0" err="1"/>
              <a:t>Vancouver</a:t>
            </a:r>
            <a:r>
              <a:rPr lang="sk-SK" dirty="0"/>
              <a:t> </a:t>
            </a:r>
            <a:r>
              <a:rPr lang="sk-SK" dirty="0" err="1"/>
              <a:t>Canucks</a:t>
            </a:r>
            <a:r>
              <a:rPr lang="sk-SK" dirty="0"/>
              <a:t>, </a:t>
            </a:r>
            <a:r>
              <a:rPr lang="sk-SK" dirty="0" err="1"/>
              <a:t>Lokomotiv</a:t>
            </a:r>
            <a:r>
              <a:rPr lang="sk-SK" dirty="0"/>
              <a:t> </a:t>
            </a:r>
            <a:r>
              <a:rPr lang="sk-SK" dirty="0" err="1"/>
              <a:t>Jaroslavľ</a:t>
            </a:r>
            <a:endParaRPr lang="sk-SK" dirty="0"/>
          </a:p>
          <a:p>
            <a:pPr marL="13716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3524250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995936" y="63813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Oslava gólu v Dukle Trenčín</a:t>
            </a:r>
            <a:endParaRPr lang="sk-SK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7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Reprezentačný hokej</a:t>
            </a:r>
            <a:endParaRPr lang="sk-SK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slovenskom drese si zahral na MS 1996, 2003, 2004, 2005, 2007, 2011 ale aj na ZOH 2002, 2006, 2010</a:t>
            </a:r>
          </a:p>
          <a:p>
            <a:r>
              <a:rPr lang="sk-SK" dirty="0" smtClean="0"/>
              <a:t>Celkovo </a:t>
            </a:r>
            <a:r>
              <a:rPr lang="sk-SK" dirty="0"/>
              <a:t>odohral 77 reprezentačných </a:t>
            </a:r>
            <a:r>
              <a:rPr lang="sk-SK" dirty="0" smtClean="0"/>
              <a:t>zápasov, v ktorých strelil 27 gólov </a:t>
            </a:r>
          </a:p>
          <a:p>
            <a:r>
              <a:rPr lang="sk-SK" dirty="0" smtClean="0"/>
              <a:t>Na ZOH 2010 bol najproduktívnejším hráčom celého turnaja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08096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MS </a:t>
            </a:r>
            <a:r>
              <a:rPr lang="sk-SK" dirty="0"/>
              <a:t>2011, ktoré sa konali na </a:t>
            </a:r>
            <a:r>
              <a:rPr lang="sk-SK" dirty="0" smtClean="0"/>
              <a:t>Slovensku, </a:t>
            </a:r>
            <a:r>
              <a:rPr lang="sk-SK" dirty="0" smtClean="0"/>
              <a:t>bol kapitánom Slovenského reprezentačného tímu</a:t>
            </a:r>
          </a:p>
          <a:p>
            <a:r>
              <a:rPr lang="sk-SK" dirty="0" smtClean="0"/>
              <a:t>Po týchto MS ukončil </a:t>
            </a:r>
            <a:r>
              <a:rPr lang="sk-SK" dirty="0"/>
              <a:t>reprezentačnú </a:t>
            </a:r>
            <a:r>
              <a:rPr lang="sk-SK" dirty="0" smtClean="0"/>
              <a:t>kariéru</a:t>
            </a:r>
          </a:p>
          <a:p>
            <a:pPr marL="13716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212976"/>
            <a:ext cx="413645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011936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Víťazný gól v zápase proti Rusku na ZOH 2010</a:t>
            </a:r>
            <a:endParaRPr lang="sk-SK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8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Posledný zápas odohral v ruskom </a:t>
            </a:r>
            <a:r>
              <a:rPr lang="sk-SK" dirty="0" smtClean="0"/>
              <a:t>klube</a:t>
            </a:r>
            <a:r>
              <a:rPr lang="sk-SK" dirty="0"/>
              <a:t> KHL </a:t>
            </a:r>
            <a:r>
              <a:rPr lang="sk-SK" dirty="0" err="1"/>
              <a:t>Lokomotiv</a:t>
            </a:r>
            <a:r>
              <a:rPr lang="sk-SK" dirty="0"/>
              <a:t> </a:t>
            </a:r>
            <a:r>
              <a:rPr lang="sk-SK" dirty="0" err="1" smtClean="0"/>
              <a:t>Jaroslavľ</a:t>
            </a:r>
            <a:endParaRPr lang="sk-SK" dirty="0" smtClean="0"/>
          </a:p>
          <a:p>
            <a:r>
              <a:rPr lang="sk-SK" dirty="0" smtClean="0"/>
              <a:t>Zomrel pri havárii </a:t>
            </a:r>
            <a:r>
              <a:rPr lang="sk-SK" dirty="0" smtClean="0"/>
              <a:t>lietadla, ktoré prevážalo </a:t>
            </a:r>
            <a:r>
              <a:rPr lang="sk-SK" smtClean="0"/>
              <a:t>hráčov hokejového </a:t>
            </a:r>
            <a:r>
              <a:rPr lang="sk-SK" dirty="0" smtClean="0"/>
              <a:t>klubu </a:t>
            </a:r>
            <a:endParaRPr lang="sk-SK" dirty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84267"/>
            <a:ext cx="3289548" cy="219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760561" y="588975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Pomník na cintoríne v Trenčíne</a:t>
            </a:r>
            <a:endParaRPr lang="sk-SK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7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 po ňom pomenovaný </a:t>
            </a:r>
          </a:p>
          <a:p>
            <a:pPr marL="137160" indent="0">
              <a:buNone/>
            </a:pPr>
            <a:r>
              <a:rPr lang="sk-SK" dirty="0"/>
              <a:t>    zimný štadión v Trenčíne </a:t>
            </a:r>
          </a:p>
          <a:p>
            <a:pPr marL="137160" indent="0">
              <a:buNone/>
            </a:pPr>
            <a:r>
              <a:rPr lang="sk-SK" dirty="0"/>
              <a:t>    aj </a:t>
            </a:r>
            <a:r>
              <a:rPr lang="sk-SK" dirty="0" smtClean="0"/>
              <a:t>Základná </a:t>
            </a:r>
            <a:r>
              <a:rPr lang="sk-SK" dirty="0"/>
              <a:t>športová škola v</a:t>
            </a:r>
          </a:p>
          <a:p>
            <a:pPr marL="137160" indent="0">
              <a:buNone/>
            </a:pPr>
            <a:r>
              <a:rPr lang="sk-SK" dirty="0"/>
              <a:t>    Dubnici nad </a:t>
            </a:r>
            <a:r>
              <a:rPr lang="sk-SK" dirty="0" smtClean="0"/>
              <a:t>Váhom</a:t>
            </a:r>
          </a:p>
          <a:p>
            <a:r>
              <a:rPr lang="sk-SK" dirty="0" smtClean="0"/>
              <a:t>Pri štadióne v Trenčíne</a:t>
            </a:r>
          </a:p>
          <a:p>
            <a:pPr marL="137160" indent="0">
              <a:buNone/>
            </a:pPr>
            <a:r>
              <a:rPr lang="sk-SK" dirty="0"/>
              <a:t> </a:t>
            </a:r>
            <a:r>
              <a:rPr lang="sk-SK" dirty="0" smtClean="0"/>
              <a:t>    má pamätník, na ktorom</a:t>
            </a:r>
          </a:p>
          <a:p>
            <a:pPr marL="137160" indent="0">
              <a:buNone/>
            </a:pPr>
            <a:r>
              <a:rPr lang="sk-SK" dirty="0"/>
              <a:t> </a:t>
            </a:r>
            <a:r>
              <a:rPr lang="sk-SK" dirty="0" smtClean="0"/>
              <a:t>    je čepeľ hokejky a puk s </a:t>
            </a:r>
          </a:p>
          <a:p>
            <a:pPr marL="137160" indent="0">
              <a:buNone/>
            </a:pPr>
            <a:r>
              <a:rPr lang="sk-SK" dirty="0"/>
              <a:t> </a:t>
            </a:r>
            <a:r>
              <a:rPr lang="sk-SK" dirty="0" smtClean="0"/>
              <a:t>    číslom 38</a:t>
            </a:r>
            <a:endParaRPr lang="sk-SK" dirty="0"/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511522" cy="23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843162" y="588177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Pamätník Pavla </a:t>
            </a:r>
            <a:r>
              <a:rPr lang="sk-SK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Demitru</a:t>
            </a:r>
            <a:r>
              <a:rPr lang="sk-SK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sk-SK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sk-SK" sz="7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137160" indent="0" algn="ctr">
              <a:buNone/>
            </a:pPr>
            <a:r>
              <a:rPr lang="sk-SK" sz="7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Ďakujem za pozornosť</a:t>
            </a:r>
            <a:endParaRPr lang="sk-SK" sz="7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476</TotalTime>
  <Words>260</Words>
  <Application>Microsoft Office PowerPoint</Application>
  <PresentationFormat>Prezentácia na obrazovke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Špička</vt:lpstr>
      <vt:lpstr>Pavol demitra</vt:lpstr>
      <vt:lpstr>Prezentácia programu PowerPoint</vt:lpstr>
      <vt:lpstr>Klubový hokej</vt:lpstr>
      <vt:lpstr>Prezentácia programu PowerPoint</vt:lpstr>
      <vt:lpstr>Reprezentačný hokej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Pavol demitra</dc:title>
  <dc:creator>Monika</dc:creator>
  <cp:lastModifiedBy>Monika</cp:lastModifiedBy>
  <cp:revision>17</cp:revision>
  <dcterms:created xsi:type="dcterms:W3CDTF">2019-05-21T13:37:16Z</dcterms:created>
  <dcterms:modified xsi:type="dcterms:W3CDTF">2019-05-22T16:39:10Z</dcterms:modified>
</cp:coreProperties>
</file>