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27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70695-E814-4B53-8E4B-D3318E721543}" v="385" dt="2020-05-06T19:13:08.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F51E14-EEC3-4D0D-8F38-059A75E65A0E}"/>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0074F9BC-6A7E-424F-9CE1-E3F94242A0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B01DC021-FEA4-4E25-9BD1-22BFDEB011FF}"/>
              </a:ext>
            </a:extLst>
          </p:cNvPr>
          <p:cNvSpPr>
            <a:spLocks noGrp="1"/>
          </p:cNvSpPr>
          <p:nvPr>
            <p:ph type="dt" sz="half" idx="10"/>
          </p:nvPr>
        </p:nvSpPr>
        <p:spPr/>
        <p:txBody>
          <a:bodyPr/>
          <a:lstStyle/>
          <a:p>
            <a:fld id="{91B845B1-4FB7-49AD-9B56-24BBCDC4D4CB}" type="datetimeFigureOut">
              <a:rPr lang="pl-PL" smtClean="0"/>
              <a:t>2020-05-06</a:t>
            </a:fld>
            <a:endParaRPr lang="pl-PL"/>
          </a:p>
        </p:txBody>
      </p:sp>
      <p:sp>
        <p:nvSpPr>
          <p:cNvPr id="5" name="Symbol zastępczy stopki 4">
            <a:extLst>
              <a:ext uri="{FF2B5EF4-FFF2-40B4-BE49-F238E27FC236}">
                <a16:creationId xmlns:a16="http://schemas.microsoft.com/office/drawing/2014/main" id="{85E98364-BE4E-4274-8553-3A4F8F49DCC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09DD7F5-8DD6-46C5-BB28-78CEB3A5D79B}"/>
              </a:ext>
            </a:extLst>
          </p:cNvPr>
          <p:cNvSpPr>
            <a:spLocks noGrp="1"/>
          </p:cNvSpPr>
          <p:nvPr>
            <p:ph type="sldNum" sz="quarter" idx="12"/>
          </p:nvPr>
        </p:nvSpPr>
        <p:spPr/>
        <p:txBody>
          <a:bodyPr/>
          <a:lstStyle/>
          <a:p>
            <a:fld id="{2A7B87D6-8500-4CA7-93C3-7E82C31D51C0}" type="slidenum">
              <a:rPr lang="pl-PL" smtClean="0"/>
              <a:t>‹#›</a:t>
            </a:fld>
            <a:endParaRPr lang="pl-PL"/>
          </a:p>
        </p:txBody>
      </p:sp>
    </p:spTree>
    <p:extLst>
      <p:ext uri="{BB962C8B-B14F-4D97-AF65-F5344CB8AC3E}">
        <p14:creationId xmlns:p14="http://schemas.microsoft.com/office/powerpoint/2010/main" val="246857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83323E-9F9E-4E53-A2E8-B1F2FB7B8148}"/>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34743F68-5B2B-4491-A0B6-3527D5E77A24}"/>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F408197-C9E9-4853-A003-C98B436F1E73}"/>
              </a:ext>
            </a:extLst>
          </p:cNvPr>
          <p:cNvSpPr>
            <a:spLocks noGrp="1"/>
          </p:cNvSpPr>
          <p:nvPr>
            <p:ph type="dt" sz="half" idx="10"/>
          </p:nvPr>
        </p:nvSpPr>
        <p:spPr/>
        <p:txBody>
          <a:bodyPr/>
          <a:lstStyle/>
          <a:p>
            <a:fld id="{91B845B1-4FB7-49AD-9B56-24BBCDC4D4CB}" type="datetimeFigureOut">
              <a:rPr lang="pl-PL" smtClean="0"/>
              <a:t>2020-05-06</a:t>
            </a:fld>
            <a:endParaRPr lang="pl-PL"/>
          </a:p>
        </p:txBody>
      </p:sp>
      <p:sp>
        <p:nvSpPr>
          <p:cNvPr id="5" name="Symbol zastępczy stopki 4">
            <a:extLst>
              <a:ext uri="{FF2B5EF4-FFF2-40B4-BE49-F238E27FC236}">
                <a16:creationId xmlns:a16="http://schemas.microsoft.com/office/drawing/2014/main" id="{BE39E885-48E2-408F-AF43-324A95A428C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EE04B25-8705-4D8E-9046-99B641037FE6}"/>
              </a:ext>
            </a:extLst>
          </p:cNvPr>
          <p:cNvSpPr>
            <a:spLocks noGrp="1"/>
          </p:cNvSpPr>
          <p:nvPr>
            <p:ph type="sldNum" sz="quarter" idx="12"/>
          </p:nvPr>
        </p:nvSpPr>
        <p:spPr/>
        <p:txBody>
          <a:bodyPr/>
          <a:lstStyle/>
          <a:p>
            <a:fld id="{2A7B87D6-8500-4CA7-93C3-7E82C31D51C0}" type="slidenum">
              <a:rPr lang="pl-PL" smtClean="0"/>
              <a:t>‹#›</a:t>
            </a:fld>
            <a:endParaRPr lang="pl-PL"/>
          </a:p>
        </p:txBody>
      </p:sp>
    </p:spTree>
    <p:extLst>
      <p:ext uri="{BB962C8B-B14F-4D97-AF65-F5344CB8AC3E}">
        <p14:creationId xmlns:p14="http://schemas.microsoft.com/office/powerpoint/2010/main" val="226680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7473AB87-5B75-42C7-B251-35D37E191559}"/>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DB51C506-0861-445E-9A41-D359F8F299CB}"/>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D90EB38-1416-4F1C-BBFB-EA04FECCA18F}"/>
              </a:ext>
            </a:extLst>
          </p:cNvPr>
          <p:cNvSpPr>
            <a:spLocks noGrp="1"/>
          </p:cNvSpPr>
          <p:nvPr>
            <p:ph type="dt" sz="half" idx="10"/>
          </p:nvPr>
        </p:nvSpPr>
        <p:spPr/>
        <p:txBody>
          <a:bodyPr/>
          <a:lstStyle/>
          <a:p>
            <a:fld id="{91B845B1-4FB7-49AD-9B56-24BBCDC4D4CB}" type="datetimeFigureOut">
              <a:rPr lang="pl-PL" smtClean="0"/>
              <a:t>2020-05-06</a:t>
            </a:fld>
            <a:endParaRPr lang="pl-PL"/>
          </a:p>
        </p:txBody>
      </p:sp>
      <p:sp>
        <p:nvSpPr>
          <p:cNvPr id="5" name="Symbol zastępczy stopki 4">
            <a:extLst>
              <a:ext uri="{FF2B5EF4-FFF2-40B4-BE49-F238E27FC236}">
                <a16:creationId xmlns:a16="http://schemas.microsoft.com/office/drawing/2014/main" id="{D1ED2A9E-1CEE-4ACE-9164-CCE1AE2207E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92A800C-8C2D-4095-87B8-0D9EFD498DE0}"/>
              </a:ext>
            </a:extLst>
          </p:cNvPr>
          <p:cNvSpPr>
            <a:spLocks noGrp="1"/>
          </p:cNvSpPr>
          <p:nvPr>
            <p:ph type="sldNum" sz="quarter" idx="12"/>
          </p:nvPr>
        </p:nvSpPr>
        <p:spPr/>
        <p:txBody>
          <a:bodyPr/>
          <a:lstStyle/>
          <a:p>
            <a:fld id="{2A7B87D6-8500-4CA7-93C3-7E82C31D51C0}" type="slidenum">
              <a:rPr lang="pl-PL" smtClean="0"/>
              <a:t>‹#›</a:t>
            </a:fld>
            <a:endParaRPr lang="pl-PL"/>
          </a:p>
        </p:txBody>
      </p:sp>
    </p:spTree>
    <p:extLst>
      <p:ext uri="{BB962C8B-B14F-4D97-AF65-F5344CB8AC3E}">
        <p14:creationId xmlns:p14="http://schemas.microsoft.com/office/powerpoint/2010/main" val="157496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015F2C-C698-4BD0-8B60-A871A237987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E7BE4B9-69D7-44D3-9271-1D4E96FA5CAC}"/>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0CA191C-3316-4B61-9433-58330C65296A}"/>
              </a:ext>
            </a:extLst>
          </p:cNvPr>
          <p:cNvSpPr>
            <a:spLocks noGrp="1"/>
          </p:cNvSpPr>
          <p:nvPr>
            <p:ph type="dt" sz="half" idx="10"/>
          </p:nvPr>
        </p:nvSpPr>
        <p:spPr/>
        <p:txBody>
          <a:bodyPr/>
          <a:lstStyle/>
          <a:p>
            <a:fld id="{91B845B1-4FB7-49AD-9B56-24BBCDC4D4CB}" type="datetimeFigureOut">
              <a:rPr lang="pl-PL" smtClean="0"/>
              <a:t>2020-05-06</a:t>
            </a:fld>
            <a:endParaRPr lang="pl-PL"/>
          </a:p>
        </p:txBody>
      </p:sp>
      <p:sp>
        <p:nvSpPr>
          <p:cNvPr id="5" name="Symbol zastępczy stopki 4">
            <a:extLst>
              <a:ext uri="{FF2B5EF4-FFF2-40B4-BE49-F238E27FC236}">
                <a16:creationId xmlns:a16="http://schemas.microsoft.com/office/drawing/2014/main" id="{CECF1707-FAFE-4373-9EE7-714F276680C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3B8C08E-7715-4AD0-B4E9-7FAB264B30EB}"/>
              </a:ext>
            </a:extLst>
          </p:cNvPr>
          <p:cNvSpPr>
            <a:spLocks noGrp="1"/>
          </p:cNvSpPr>
          <p:nvPr>
            <p:ph type="sldNum" sz="quarter" idx="12"/>
          </p:nvPr>
        </p:nvSpPr>
        <p:spPr/>
        <p:txBody>
          <a:bodyPr/>
          <a:lstStyle/>
          <a:p>
            <a:fld id="{2A7B87D6-8500-4CA7-93C3-7E82C31D51C0}" type="slidenum">
              <a:rPr lang="pl-PL" smtClean="0"/>
              <a:t>‹#›</a:t>
            </a:fld>
            <a:endParaRPr lang="pl-PL"/>
          </a:p>
        </p:txBody>
      </p:sp>
    </p:spTree>
    <p:extLst>
      <p:ext uri="{BB962C8B-B14F-4D97-AF65-F5344CB8AC3E}">
        <p14:creationId xmlns:p14="http://schemas.microsoft.com/office/powerpoint/2010/main" val="39523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E29E0B-FD35-443C-98CA-35E61ABA8D9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62AF1F23-3439-4FC5-BDAD-B7C00A5B99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83DCDB91-6598-496B-B3D8-8B098E35E0EA}"/>
              </a:ext>
            </a:extLst>
          </p:cNvPr>
          <p:cNvSpPr>
            <a:spLocks noGrp="1"/>
          </p:cNvSpPr>
          <p:nvPr>
            <p:ph type="dt" sz="half" idx="10"/>
          </p:nvPr>
        </p:nvSpPr>
        <p:spPr/>
        <p:txBody>
          <a:bodyPr/>
          <a:lstStyle/>
          <a:p>
            <a:fld id="{91B845B1-4FB7-49AD-9B56-24BBCDC4D4CB}" type="datetimeFigureOut">
              <a:rPr lang="pl-PL" smtClean="0"/>
              <a:t>2020-05-06</a:t>
            </a:fld>
            <a:endParaRPr lang="pl-PL"/>
          </a:p>
        </p:txBody>
      </p:sp>
      <p:sp>
        <p:nvSpPr>
          <p:cNvPr id="5" name="Symbol zastępczy stopki 4">
            <a:extLst>
              <a:ext uri="{FF2B5EF4-FFF2-40B4-BE49-F238E27FC236}">
                <a16:creationId xmlns:a16="http://schemas.microsoft.com/office/drawing/2014/main" id="{B4A42B22-DFF5-4CCE-91F9-9464796269D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FF3702F-264E-490A-A414-8485738EA7D3}"/>
              </a:ext>
            </a:extLst>
          </p:cNvPr>
          <p:cNvSpPr>
            <a:spLocks noGrp="1"/>
          </p:cNvSpPr>
          <p:nvPr>
            <p:ph type="sldNum" sz="quarter" idx="12"/>
          </p:nvPr>
        </p:nvSpPr>
        <p:spPr/>
        <p:txBody>
          <a:bodyPr/>
          <a:lstStyle/>
          <a:p>
            <a:fld id="{2A7B87D6-8500-4CA7-93C3-7E82C31D51C0}" type="slidenum">
              <a:rPr lang="pl-PL" smtClean="0"/>
              <a:t>‹#›</a:t>
            </a:fld>
            <a:endParaRPr lang="pl-PL"/>
          </a:p>
        </p:txBody>
      </p:sp>
    </p:spTree>
    <p:extLst>
      <p:ext uri="{BB962C8B-B14F-4D97-AF65-F5344CB8AC3E}">
        <p14:creationId xmlns:p14="http://schemas.microsoft.com/office/powerpoint/2010/main" val="307923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B35D3D-E845-4120-A683-469A0805B96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082C136-2F9D-4A90-9E6E-B1D6E64BB9BC}"/>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F0D5F9D8-0F6B-4194-A80D-111844E34A8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8AAA02CA-D023-4D60-AE13-147518006D94}"/>
              </a:ext>
            </a:extLst>
          </p:cNvPr>
          <p:cNvSpPr>
            <a:spLocks noGrp="1"/>
          </p:cNvSpPr>
          <p:nvPr>
            <p:ph type="dt" sz="half" idx="10"/>
          </p:nvPr>
        </p:nvSpPr>
        <p:spPr/>
        <p:txBody>
          <a:bodyPr/>
          <a:lstStyle/>
          <a:p>
            <a:fld id="{91B845B1-4FB7-49AD-9B56-24BBCDC4D4CB}" type="datetimeFigureOut">
              <a:rPr lang="pl-PL" smtClean="0"/>
              <a:t>2020-05-06</a:t>
            </a:fld>
            <a:endParaRPr lang="pl-PL"/>
          </a:p>
        </p:txBody>
      </p:sp>
      <p:sp>
        <p:nvSpPr>
          <p:cNvPr id="6" name="Symbol zastępczy stopki 5">
            <a:extLst>
              <a:ext uri="{FF2B5EF4-FFF2-40B4-BE49-F238E27FC236}">
                <a16:creationId xmlns:a16="http://schemas.microsoft.com/office/drawing/2014/main" id="{4C73E775-E611-4F20-B03D-00206B59209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88D8354-8D6A-45F1-8432-399F4C77300F}"/>
              </a:ext>
            </a:extLst>
          </p:cNvPr>
          <p:cNvSpPr>
            <a:spLocks noGrp="1"/>
          </p:cNvSpPr>
          <p:nvPr>
            <p:ph type="sldNum" sz="quarter" idx="12"/>
          </p:nvPr>
        </p:nvSpPr>
        <p:spPr/>
        <p:txBody>
          <a:bodyPr/>
          <a:lstStyle/>
          <a:p>
            <a:fld id="{2A7B87D6-8500-4CA7-93C3-7E82C31D51C0}" type="slidenum">
              <a:rPr lang="pl-PL" smtClean="0"/>
              <a:t>‹#›</a:t>
            </a:fld>
            <a:endParaRPr lang="pl-PL"/>
          </a:p>
        </p:txBody>
      </p:sp>
    </p:spTree>
    <p:extLst>
      <p:ext uri="{BB962C8B-B14F-4D97-AF65-F5344CB8AC3E}">
        <p14:creationId xmlns:p14="http://schemas.microsoft.com/office/powerpoint/2010/main" val="38358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6C6D96-E7E3-4699-A42A-214CE823649D}"/>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737F3901-1D9D-4C37-B475-7E9A4BD110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4E2F2DB6-F7DB-42A5-98FB-AB41F9D4E68E}"/>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001D2830-1FEA-45F3-8B05-810500EEEE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9A3148C5-1CEE-4511-BC15-E0E2BCC9474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E38240E2-447D-4408-AFEA-84C3E4F14571}"/>
              </a:ext>
            </a:extLst>
          </p:cNvPr>
          <p:cNvSpPr>
            <a:spLocks noGrp="1"/>
          </p:cNvSpPr>
          <p:nvPr>
            <p:ph type="dt" sz="half" idx="10"/>
          </p:nvPr>
        </p:nvSpPr>
        <p:spPr/>
        <p:txBody>
          <a:bodyPr/>
          <a:lstStyle/>
          <a:p>
            <a:fld id="{91B845B1-4FB7-49AD-9B56-24BBCDC4D4CB}" type="datetimeFigureOut">
              <a:rPr lang="pl-PL" smtClean="0"/>
              <a:t>2020-05-06</a:t>
            </a:fld>
            <a:endParaRPr lang="pl-PL"/>
          </a:p>
        </p:txBody>
      </p:sp>
      <p:sp>
        <p:nvSpPr>
          <p:cNvPr id="8" name="Symbol zastępczy stopki 7">
            <a:extLst>
              <a:ext uri="{FF2B5EF4-FFF2-40B4-BE49-F238E27FC236}">
                <a16:creationId xmlns:a16="http://schemas.microsoft.com/office/drawing/2014/main" id="{BFE7604C-C8B3-4E33-842A-2525CBF0CCB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DD6DEEDD-3181-438F-8CB5-AC6CA26837A6}"/>
              </a:ext>
            </a:extLst>
          </p:cNvPr>
          <p:cNvSpPr>
            <a:spLocks noGrp="1"/>
          </p:cNvSpPr>
          <p:nvPr>
            <p:ph type="sldNum" sz="quarter" idx="12"/>
          </p:nvPr>
        </p:nvSpPr>
        <p:spPr/>
        <p:txBody>
          <a:bodyPr/>
          <a:lstStyle/>
          <a:p>
            <a:fld id="{2A7B87D6-8500-4CA7-93C3-7E82C31D51C0}" type="slidenum">
              <a:rPr lang="pl-PL" smtClean="0"/>
              <a:t>‹#›</a:t>
            </a:fld>
            <a:endParaRPr lang="pl-PL"/>
          </a:p>
        </p:txBody>
      </p:sp>
    </p:spTree>
    <p:extLst>
      <p:ext uri="{BB962C8B-B14F-4D97-AF65-F5344CB8AC3E}">
        <p14:creationId xmlns:p14="http://schemas.microsoft.com/office/powerpoint/2010/main" val="6555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CADF84-833A-4470-9B17-434F0F2C7A5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6F5300C3-64DD-491E-88B3-27A2CB143DF4}"/>
              </a:ext>
            </a:extLst>
          </p:cNvPr>
          <p:cNvSpPr>
            <a:spLocks noGrp="1"/>
          </p:cNvSpPr>
          <p:nvPr>
            <p:ph type="dt" sz="half" idx="10"/>
          </p:nvPr>
        </p:nvSpPr>
        <p:spPr/>
        <p:txBody>
          <a:bodyPr/>
          <a:lstStyle/>
          <a:p>
            <a:fld id="{91B845B1-4FB7-49AD-9B56-24BBCDC4D4CB}" type="datetimeFigureOut">
              <a:rPr lang="pl-PL" smtClean="0"/>
              <a:t>2020-05-06</a:t>
            </a:fld>
            <a:endParaRPr lang="pl-PL"/>
          </a:p>
        </p:txBody>
      </p:sp>
      <p:sp>
        <p:nvSpPr>
          <p:cNvPr id="4" name="Symbol zastępczy stopki 3">
            <a:extLst>
              <a:ext uri="{FF2B5EF4-FFF2-40B4-BE49-F238E27FC236}">
                <a16:creationId xmlns:a16="http://schemas.microsoft.com/office/drawing/2014/main" id="{93F47643-548F-44A7-991B-F50D7229C2F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1D9A0F58-F00A-4FED-B39F-E20790EF93F1}"/>
              </a:ext>
            </a:extLst>
          </p:cNvPr>
          <p:cNvSpPr>
            <a:spLocks noGrp="1"/>
          </p:cNvSpPr>
          <p:nvPr>
            <p:ph type="sldNum" sz="quarter" idx="12"/>
          </p:nvPr>
        </p:nvSpPr>
        <p:spPr/>
        <p:txBody>
          <a:bodyPr/>
          <a:lstStyle/>
          <a:p>
            <a:fld id="{2A7B87D6-8500-4CA7-93C3-7E82C31D51C0}" type="slidenum">
              <a:rPr lang="pl-PL" smtClean="0"/>
              <a:t>‹#›</a:t>
            </a:fld>
            <a:endParaRPr lang="pl-PL"/>
          </a:p>
        </p:txBody>
      </p:sp>
    </p:spTree>
    <p:extLst>
      <p:ext uri="{BB962C8B-B14F-4D97-AF65-F5344CB8AC3E}">
        <p14:creationId xmlns:p14="http://schemas.microsoft.com/office/powerpoint/2010/main" val="3804435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C97FAA5D-05B0-4CD1-AF63-D9F8CF0ED5E8}"/>
              </a:ext>
            </a:extLst>
          </p:cNvPr>
          <p:cNvSpPr>
            <a:spLocks noGrp="1"/>
          </p:cNvSpPr>
          <p:nvPr>
            <p:ph type="dt" sz="half" idx="10"/>
          </p:nvPr>
        </p:nvSpPr>
        <p:spPr/>
        <p:txBody>
          <a:bodyPr/>
          <a:lstStyle/>
          <a:p>
            <a:fld id="{91B845B1-4FB7-49AD-9B56-24BBCDC4D4CB}" type="datetimeFigureOut">
              <a:rPr lang="pl-PL" smtClean="0"/>
              <a:t>2020-05-06</a:t>
            </a:fld>
            <a:endParaRPr lang="pl-PL"/>
          </a:p>
        </p:txBody>
      </p:sp>
      <p:sp>
        <p:nvSpPr>
          <p:cNvPr id="3" name="Symbol zastępczy stopki 2">
            <a:extLst>
              <a:ext uri="{FF2B5EF4-FFF2-40B4-BE49-F238E27FC236}">
                <a16:creationId xmlns:a16="http://schemas.microsoft.com/office/drawing/2014/main" id="{2FA3DDDA-5510-47DD-B2B3-37C276F86F8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EC0A0158-F06C-4DAE-A71D-6487A989EF4D}"/>
              </a:ext>
            </a:extLst>
          </p:cNvPr>
          <p:cNvSpPr>
            <a:spLocks noGrp="1"/>
          </p:cNvSpPr>
          <p:nvPr>
            <p:ph type="sldNum" sz="quarter" idx="12"/>
          </p:nvPr>
        </p:nvSpPr>
        <p:spPr/>
        <p:txBody>
          <a:bodyPr/>
          <a:lstStyle/>
          <a:p>
            <a:fld id="{2A7B87D6-8500-4CA7-93C3-7E82C31D51C0}" type="slidenum">
              <a:rPr lang="pl-PL" smtClean="0"/>
              <a:t>‹#›</a:t>
            </a:fld>
            <a:endParaRPr lang="pl-PL"/>
          </a:p>
        </p:txBody>
      </p:sp>
    </p:spTree>
    <p:extLst>
      <p:ext uri="{BB962C8B-B14F-4D97-AF65-F5344CB8AC3E}">
        <p14:creationId xmlns:p14="http://schemas.microsoft.com/office/powerpoint/2010/main" val="175325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AFAECA-016C-49EA-BED3-F7D4D2D157F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E6CE7510-BE50-449C-A7FA-8FD16AE5FE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75836E1C-32AA-47F0-8BB5-F3810243D9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0DF432D-466E-4FBA-96DC-EB371B956E38}"/>
              </a:ext>
            </a:extLst>
          </p:cNvPr>
          <p:cNvSpPr>
            <a:spLocks noGrp="1"/>
          </p:cNvSpPr>
          <p:nvPr>
            <p:ph type="dt" sz="half" idx="10"/>
          </p:nvPr>
        </p:nvSpPr>
        <p:spPr/>
        <p:txBody>
          <a:bodyPr/>
          <a:lstStyle/>
          <a:p>
            <a:fld id="{91B845B1-4FB7-49AD-9B56-24BBCDC4D4CB}" type="datetimeFigureOut">
              <a:rPr lang="pl-PL" smtClean="0"/>
              <a:t>2020-05-06</a:t>
            </a:fld>
            <a:endParaRPr lang="pl-PL"/>
          </a:p>
        </p:txBody>
      </p:sp>
      <p:sp>
        <p:nvSpPr>
          <p:cNvPr id="6" name="Symbol zastępczy stopki 5">
            <a:extLst>
              <a:ext uri="{FF2B5EF4-FFF2-40B4-BE49-F238E27FC236}">
                <a16:creationId xmlns:a16="http://schemas.microsoft.com/office/drawing/2014/main" id="{96F28544-B8F3-47DC-B050-F1D02640015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302C1FC-D209-42CA-86A4-C19B7E21634A}"/>
              </a:ext>
            </a:extLst>
          </p:cNvPr>
          <p:cNvSpPr>
            <a:spLocks noGrp="1"/>
          </p:cNvSpPr>
          <p:nvPr>
            <p:ph type="sldNum" sz="quarter" idx="12"/>
          </p:nvPr>
        </p:nvSpPr>
        <p:spPr/>
        <p:txBody>
          <a:bodyPr/>
          <a:lstStyle/>
          <a:p>
            <a:fld id="{2A7B87D6-8500-4CA7-93C3-7E82C31D51C0}" type="slidenum">
              <a:rPr lang="pl-PL" smtClean="0"/>
              <a:t>‹#›</a:t>
            </a:fld>
            <a:endParaRPr lang="pl-PL"/>
          </a:p>
        </p:txBody>
      </p:sp>
    </p:spTree>
    <p:extLst>
      <p:ext uri="{BB962C8B-B14F-4D97-AF65-F5344CB8AC3E}">
        <p14:creationId xmlns:p14="http://schemas.microsoft.com/office/powerpoint/2010/main" val="267545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351076-7E4B-4250-A613-D93BC6E60994}"/>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62AAA48B-42F0-4BC8-8D62-26580B330A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9C9B374A-E189-4703-AC4B-6C987A9FB2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B036CE8E-8927-4C31-9DAA-54DDA6F98370}"/>
              </a:ext>
            </a:extLst>
          </p:cNvPr>
          <p:cNvSpPr>
            <a:spLocks noGrp="1"/>
          </p:cNvSpPr>
          <p:nvPr>
            <p:ph type="dt" sz="half" idx="10"/>
          </p:nvPr>
        </p:nvSpPr>
        <p:spPr/>
        <p:txBody>
          <a:bodyPr/>
          <a:lstStyle/>
          <a:p>
            <a:fld id="{91B845B1-4FB7-49AD-9B56-24BBCDC4D4CB}" type="datetimeFigureOut">
              <a:rPr lang="pl-PL" smtClean="0"/>
              <a:t>2020-05-06</a:t>
            </a:fld>
            <a:endParaRPr lang="pl-PL"/>
          </a:p>
        </p:txBody>
      </p:sp>
      <p:sp>
        <p:nvSpPr>
          <p:cNvPr id="6" name="Symbol zastępczy stopki 5">
            <a:extLst>
              <a:ext uri="{FF2B5EF4-FFF2-40B4-BE49-F238E27FC236}">
                <a16:creationId xmlns:a16="http://schemas.microsoft.com/office/drawing/2014/main" id="{B195A998-F25D-4B20-BA21-7B38BD72F7C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C9BF216-1671-4BF5-A148-61BDF8C72AEA}"/>
              </a:ext>
            </a:extLst>
          </p:cNvPr>
          <p:cNvSpPr>
            <a:spLocks noGrp="1"/>
          </p:cNvSpPr>
          <p:nvPr>
            <p:ph type="sldNum" sz="quarter" idx="12"/>
          </p:nvPr>
        </p:nvSpPr>
        <p:spPr/>
        <p:txBody>
          <a:bodyPr/>
          <a:lstStyle/>
          <a:p>
            <a:fld id="{2A7B87D6-8500-4CA7-93C3-7E82C31D51C0}" type="slidenum">
              <a:rPr lang="pl-PL" smtClean="0"/>
              <a:t>‹#›</a:t>
            </a:fld>
            <a:endParaRPr lang="pl-PL"/>
          </a:p>
        </p:txBody>
      </p:sp>
    </p:spTree>
    <p:extLst>
      <p:ext uri="{BB962C8B-B14F-4D97-AF65-F5344CB8AC3E}">
        <p14:creationId xmlns:p14="http://schemas.microsoft.com/office/powerpoint/2010/main" val="306714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B74ABFA9-453F-43D3-9062-BDDAC4ED66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BF49F18D-3788-41C1-9FDE-C6163FD3D9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9F27E35-4877-4DEF-8636-0DB9E965DF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845B1-4FB7-49AD-9B56-24BBCDC4D4CB}" type="datetimeFigureOut">
              <a:rPr lang="pl-PL" smtClean="0"/>
              <a:t>2020-05-06</a:t>
            </a:fld>
            <a:endParaRPr lang="pl-PL"/>
          </a:p>
        </p:txBody>
      </p:sp>
      <p:sp>
        <p:nvSpPr>
          <p:cNvPr id="5" name="Symbol zastępczy stopki 4">
            <a:extLst>
              <a:ext uri="{FF2B5EF4-FFF2-40B4-BE49-F238E27FC236}">
                <a16:creationId xmlns:a16="http://schemas.microsoft.com/office/drawing/2014/main" id="{D2EAB124-7047-422F-B508-BAD294E85F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84A6DF8F-5A41-47C1-9334-C823E667C0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B87D6-8500-4CA7-93C3-7E82C31D51C0}" type="slidenum">
              <a:rPr lang="pl-PL" smtClean="0"/>
              <a:t>‹#›</a:t>
            </a:fld>
            <a:endParaRPr lang="pl-PL"/>
          </a:p>
        </p:txBody>
      </p:sp>
    </p:spTree>
    <p:extLst>
      <p:ext uri="{BB962C8B-B14F-4D97-AF65-F5344CB8AC3E}">
        <p14:creationId xmlns:p14="http://schemas.microsoft.com/office/powerpoint/2010/main" val="2403740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video" Target="https://www.youtube.com/embed/j09kDRPi3tE?feature=oembed" TargetMode="External"/><Relationship Id="rId5" Type="http://schemas.openxmlformats.org/officeDocument/2006/relationships/image" Target="../media/image20.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video" Target="https://www.youtube.com/embed/RvHfN-4Va4g?feature=oembed" TargetMode="Externa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video" Target="https://www.youtube.com/embed/K4L7hvqBx-0?feature=oembed"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video" Target="https://www.youtube.com/embed/4Ldg7Iy3J7w?feature=oembed"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7.xml"/><Relationship Id="rId1" Type="http://schemas.openxmlformats.org/officeDocument/2006/relationships/video" Target="https://www.youtube.com/embed/OpRTsApxNX0?feature=oembed"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https://www.youtube.com/embed/tlCH6BFEISg?feature=oembed"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7.xml"/><Relationship Id="rId1" Type="http://schemas.openxmlformats.org/officeDocument/2006/relationships/video" Target="https://www.youtube.com/embed/0LcaNs688W8?feature=oembed" TargetMode="Externa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Obraz 10" descr="Obraz zawierający stół, siedzi, żywność, kwiat&#10;&#10;Opis wygenerowany automatycznie">
            <a:extLst>
              <a:ext uri="{FF2B5EF4-FFF2-40B4-BE49-F238E27FC236}">
                <a16:creationId xmlns:a16="http://schemas.microsoft.com/office/drawing/2014/main" id="{D765F89D-DD2F-4ADC-AD76-6B6BAC9A4C03}"/>
              </a:ext>
            </a:extLst>
          </p:cNvPr>
          <p:cNvPicPr>
            <a:picLocks noChangeAspect="1"/>
          </p:cNvPicPr>
          <p:nvPr/>
        </p:nvPicPr>
        <p:blipFill rotWithShape="1">
          <a:blip r:embed="rId2">
            <a:extLst>
              <a:ext uri="{28A0092B-C50C-407E-A947-70E740481C1C}">
                <a14:useLocalDpi xmlns:a14="http://schemas.microsoft.com/office/drawing/2010/main" val="0"/>
              </a:ext>
            </a:extLst>
          </a:blip>
          <a:srcRect t="10000"/>
          <a:stretch/>
        </p:blipFill>
        <p:spPr>
          <a:xfrm>
            <a:off x="20" y="10"/>
            <a:ext cx="12191980" cy="6857990"/>
          </a:xfrm>
          <a:prstGeom prst="rect">
            <a:avLst/>
          </a:prstGeom>
        </p:spPr>
      </p:pic>
      <p:pic>
        <p:nvPicPr>
          <p:cNvPr id="15" name="Obraz 14" descr="Obraz zawierający wewnątrz, małe, stół, siedzi&#10;&#10;Opis wygenerowany automatycznie">
            <a:extLst>
              <a:ext uri="{FF2B5EF4-FFF2-40B4-BE49-F238E27FC236}">
                <a16:creationId xmlns:a16="http://schemas.microsoft.com/office/drawing/2014/main" id="{94BA4EEC-EC23-4624-A7BF-F42BD568E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3676" y="1400535"/>
            <a:ext cx="3118830" cy="4971327"/>
          </a:xfrm>
          <a:prstGeom prst="rect">
            <a:avLst/>
          </a:prstGeom>
        </p:spPr>
      </p:pic>
      <p:sp>
        <p:nvSpPr>
          <p:cNvPr id="17" name="Prostokąt 16">
            <a:extLst>
              <a:ext uri="{FF2B5EF4-FFF2-40B4-BE49-F238E27FC236}">
                <a16:creationId xmlns:a16="http://schemas.microsoft.com/office/drawing/2014/main" id="{09BA6D06-6C11-4103-9355-4816DFFD5DF1}"/>
              </a:ext>
            </a:extLst>
          </p:cNvPr>
          <p:cNvSpPr/>
          <p:nvPr/>
        </p:nvSpPr>
        <p:spPr>
          <a:xfrm>
            <a:off x="484510" y="367122"/>
            <a:ext cx="11497938" cy="1200329"/>
          </a:xfrm>
          <a:prstGeom prst="rect">
            <a:avLst/>
          </a:prstGeom>
          <a:noFill/>
        </p:spPr>
        <p:txBody>
          <a:bodyPr wrap="square" lIns="91440" tIns="45720" rIns="91440" bIns="45720">
            <a:spAutoFit/>
          </a:bodyPr>
          <a:lstStyle/>
          <a:p>
            <a:pPr algn="just"/>
            <a:r>
              <a:rPr lang="pl-PL" b="1" cap="none" spc="0" dirty="0">
                <a:ln w="10160">
                  <a:solidFill>
                    <a:srgbClr val="E527AF"/>
                  </a:solidFill>
                  <a:prstDash val="solid"/>
                </a:ln>
                <a:solidFill>
                  <a:schemeClr val="accent2">
                    <a:lumMod val="20000"/>
                    <a:lumOff val="80000"/>
                  </a:schemeClr>
                </a:solidFill>
                <a:effectLst>
                  <a:outerShdw blurRad="38100" dist="22860" dir="5400000" algn="tl" rotWithShape="0">
                    <a:srgbClr val="000000">
                      <a:alpha val="30000"/>
                    </a:srgbClr>
                  </a:outerShdw>
                </a:effectLst>
              </a:rPr>
              <a:t>Witajcie Kochani. Mam na imię Karolinka. </a:t>
            </a:r>
            <a:r>
              <a:rPr lang="pl-PL" b="1" dirty="0">
                <a:ln w="10160">
                  <a:solidFill>
                    <a:srgbClr val="E527AF"/>
                  </a:solidFill>
                  <a:prstDash val="solid"/>
                </a:ln>
                <a:solidFill>
                  <a:schemeClr val="accent2">
                    <a:lumMod val="20000"/>
                    <a:lumOff val="80000"/>
                  </a:schemeClr>
                </a:solidFill>
                <a:effectLst>
                  <a:outerShdw blurRad="38100" dist="22860" dir="5400000" algn="tl" rotWithShape="0">
                    <a:srgbClr val="000000">
                      <a:alpha val="30000"/>
                    </a:srgbClr>
                  </a:outerShdw>
                </a:effectLst>
              </a:rPr>
              <a:t>Cieszę się, że mogę Was poznać. Czekałam na Was, ponieważ chcę Wam dziś opowiedzieć o mojej Rodzinie. Wiecie dlaczego? 15 maja obchodzimy Międzynarodowy Dzień Rodziny. To takie wielkie święto wszystkich rodzin na świecie, także Waszej. Przygotowałam dla Was kilka zagadek, usiądźcie wygodnie razem ze swoimi bliskimi – świętujmy i bawmy się razem. </a:t>
            </a:r>
            <a:endParaRPr lang="pl-PL" b="1" cap="none" spc="0" dirty="0">
              <a:ln w="10160">
                <a:solidFill>
                  <a:srgbClr val="E527AF"/>
                </a:solidFill>
                <a:prstDash val="solid"/>
              </a:ln>
              <a:solidFill>
                <a:schemeClr val="accent2">
                  <a:lumMod val="20000"/>
                  <a:lumOff val="80000"/>
                </a:schemeClr>
              </a:solidFill>
              <a:effectLst>
                <a:outerShdw blurRad="38100" dist="22860" dir="5400000" algn="tl" rotWithShape="0">
                  <a:srgbClr val="000000">
                    <a:alpha val="30000"/>
                  </a:srgbClr>
                </a:outerShdw>
              </a:effectLst>
            </a:endParaRPr>
          </a:p>
        </p:txBody>
      </p:sp>
      <p:sp>
        <p:nvSpPr>
          <p:cNvPr id="21" name="Prostokąt 20">
            <a:extLst>
              <a:ext uri="{FF2B5EF4-FFF2-40B4-BE49-F238E27FC236}">
                <a16:creationId xmlns:a16="http://schemas.microsoft.com/office/drawing/2014/main" id="{AE95F53C-30D8-4D9C-8924-0A01C2057F39}"/>
              </a:ext>
            </a:extLst>
          </p:cNvPr>
          <p:cNvSpPr/>
          <p:nvPr/>
        </p:nvSpPr>
        <p:spPr>
          <a:xfrm rot="20644738">
            <a:off x="10087779" y="3424533"/>
            <a:ext cx="1127393" cy="923330"/>
          </a:xfrm>
          <a:prstGeom prst="rect">
            <a:avLst/>
          </a:prstGeom>
        </p:spPr>
        <p:txBody>
          <a:bodyPr wrap="square">
            <a:spAutoFit/>
          </a:bodyPr>
          <a:lstStyle/>
          <a:p>
            <a:r>
              <a:rPr lang="pl-PL" b="1" i="0" dirty="0">
                <a:solidFill>
                  <a:schemeClr val="bg1"/>
                </a:solidFill>
                <a:effectLst/>
                <a:latin typeface="arial" panose="020B0604020202020204" pitchFamily="34" charset="0"/>
              </a:rPr>
              <a:t>Kocham </a:t>
            </a:r>
          </a:p>
          <a:p>
            <a:br>
              <a:rPr lang="pl-PL" b="1" i="0" dirty="0">
                <a:solidFill>
                  <a:schemeClr val="bg1"/>
                </a:solidFill>
                <a:effectLst/>
                <a:latin typeface="arial" panose="020B0604020202020204" pitchFamily="34" charset="0"/>
              </a:rPr>
            </a:br>
            <a:endParaRPr lang="pl-PL" b="1" dirty="0">
              <a:solidFill>
                <a:schemeClr val="bg1"/>
              </a:solidFill>
            </a:endParaRPr>
          </a:p>
        </p:txBody>
      </p:sp>
      <p:sp>
        <p:nvSpPr>
          <p:cNvPr id="25" name="Prostokąt 24">
            <a:extLst>
              <a:ext uri="{FF2B5EF4-FFF2-40B4-BE49-F238E27FC236}">
                <a16:creationId xmlns:a16="http://schemas.microsoft.com/office/drawing/2014/main" id="{6128E2E1-D04B-47AC-866D-B2991A018421}"/>
              </a:ext>
            </a:extLst>
          </p:cNvPr>
          <p:cNvSpPr/>
          <p:nvPr/>
        </p:nvSpPr>
        <p:spPr>
          <a:xfrm rot="20097168">
            <a:off x="8932417" y="4298747"/>
            <a:ext cx="1127393" cy="923330"/>
          </a:xfrm>
          <a:prstGeom prst="rect">
            <a:avLst/>
          </a:prstGeom>
        </p:spPr>
        <p:txBody>
          <a:bodyPr wrap="square">
            <a:spAutoFit/>
          </a:bodyPr>
          <a:lstStyle/>
          <a:p>
            <a:r>
              <a:rPr lang="pl-PL" b="1" i="0" dirty="0">
                <a:solidFill>
                  <a:schemeClr val="bg1"/>
                </a:solidFill>
                <a:effectLst/>
                <a:latin typeface="arial" panose="020B0604020202020204" pitchFamily="34" charset="0"/>
              </a:rPr>
              <a:t>moją </a:t>
            </a:r>
          </a:p>
          <a:p>
            <a:br>
              <a:rPr lang="pl-PL" b="1" i="0" dirty="0">
                <a:solidFill>
                  <a:schemeClr val="bg1"/>
                </a:solidFill>
                <a:effectLst/>
                <a:latin typeface="arial" panose="020B0604020202020204" pitchFamily="34" charset="0"/>
              </a:rPr>
            </a:br>
            <a:endParaRPr lang="pl-PL" b="1" dirty="0">
              <a:solidFill>
                <a:schemeClr val="bg1"/>
              </a:solidFill>
            </a:endParaRPr>
          </a:p>
        </p:txBody>
      </p:sp>
      <p:sp>
        <p:nvSpPr>
          <p:cNvPr id="26" name="Prostokąt 25">
            <a:extLst>
              <a:ext uri="{FF2B5EF4-FFF2-40B4-BE49-F238E27FC236}">
                <a16:creationId xmlns:a16="http://schemas.microsoft.com/office/drawing/2014/main" id="{A1C6F2C4-0859-40F5-9DB7-DC3036D4B02E}"/>
              </a:ext>
            </a:extLst>
          </p:cNvPr>
          <p:cNvSpPr/>
          <p:nvPr/>
        </p:nvSpPr>
        <p:spPr>
          <a:xfrm>
            <a:off x="10402874" y="4699317"/>
            <a:ext cx="1127393" cy="923330"/>
          </a:xfrm>
          <a:prstGeom prst="rect">
            <a:avLst/>
          </a:prstGeom>
        </p:spPr>
        <p:txBody>
          <a:bodyPr wrap="square">
            <a:spAutoFit/>
          </a:bodyPr>
          <a:lstStyle/>
          <a:p>
            <a:r>
              <a:rPr lang="pl-PL" b="1" i="0" dirty="0">
                <a:solidFill>
                  <a:schemeClr val="bg1"/>
                </a:solidFill>
                <a:effectLst/>
                <a:latin typeface="arial" panose="020B0604020202020204" pitchFamily="34" charset="0"/>
              </a:rPr>
              <a:t>Rodzinę </a:t>
            </a:r>
          </a:p>
          <a:p>
            <a:br>
              <a:rPr lang="pl-PL" b="1" i="0" dirty="0">
                <a:solidFill>
                  <a:schemeClr val="bg1"/>
                </a:solidFill>
                <a:effectLst/>
                <a:latin typeface="arial" panose="020B0604020202020204" pitchFamily="34" charset="0"/>
              </a:rPr>
            </a:br>
            <a:endParaRPr lang="pl-PL" b="1" dirty="0">
              <a:solidFill>
                <a:schemeClr val="bg1"/>
              </a:solidFill>
            </a:endParaRPr>
          </a:p>
        </p:txBody>
      </p:sp>
      <p:pic>
        <p:nvPicPr>
          <p:cNvPr id="29" name="Obraz 28" descr="Obraz zawierający jasne&#10;&#10;Opis wygenerowany automatycznie">
            <a:extLst>
              <a:ext uri="{FF2B5EF4-FFF2-40B4-BE49-F238E27FC236}">
                <a16:creationId xmlns:a16="http://schemas.microsoft.com/office/drawing/2014/main" id="{8599CF0D-7FD0-4B68-80A2-20921481D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73000">
            <a:off x="9972890" y="1782825"/>
            <a:ext cx="859969" cy="799691"/>
          </a:xfrm>
          <a:prstGeom prst="rect">
            <a:avLst/>
          </a:prstGeom>
        </p:spPr>
      </p:pic>
      <p:pic>
        <p:nvPicPr>
          <p:cNvPr id="31" name="Obraz 30">
            <a:extLst>
              <a:ext uri="{FF2B5EF4-FFF2-40B4-BE49-F238E27FC236}">
                <a16:creationId xmlns:a16="http://schemas.microsoft.com/office/drawing/2014/main" id="{2CDCF450-481C-4832-B13E-E42CC01226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9993">
            <a:off x="2115465" y="3038844"/>
            <a:ext cx="1038166" cy="924669"/>
          </a:xfrm>
          <a:prstGeom prst="rect">
            <a:avLst/>
          </a:prstGeom>
        </p:spPr>
      </p:pic>
    </p:spTree>
    <p:extLst>
      <p:ext uri="{BB962C8B-B14F-4D97-AF65-F5344CB8AC3E}">
        <p14:creationId xmlns:p14="http://schemas.microsoft.com/office/powerpoint/2010/main" val="33739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80">
                                          <p:stCondLst>
                                            <p:cond delay="0"/>
                                          </p:stCondLst>
                                        </p:cTn>
                                        <p:tgtEl>
                                          <p:spTgt spid="15"/>
                                        </p:tgtEl>
                                      </p:cBhvr>
                                    </p:animEffect>
                                    <p:anim calcmode="lin" valueType="num">
                                      <p:cBhvr>
                                        <p:cTn id="1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0" dur="26">
                                          <p:stCondLst>
                                            <p:cond delay="650"/>
                                          </p:stCondLst>
                                        </p:cTn>
                                        <p:tgtEl>
                                          <p:spTgt spid="15"/>
                                        </p:tgtEl>
                                      </p:cBhvr>
                                      <p:to x="100000" y="60000"/>
                                    </p:animScale>
                                    <p:animScale>
                                      <p:cBhvr>
                                        <p:cTn id="21" dur="166" decel="50000">
                                          <p:stCondLst>
                                            <p:cond delay="676"/>
                                          </p:stCondLst>
                                        </p:cTn>
                                        <p:tgtEl>
                                          <p:spTgt spid="15"/>
                                        </p:tgtEl>
                                      </p:cBhvr>
                                      <p:to x="100000" y="100000"/>
                                    </p:animScale>
                                    <p:animScale>
                                      <p:cBhvr>
                                        <p:cTn id="22" dur="26">
                                          <p:stCondLst>
                                            <p:cond delay="1312"/>
                                          </p:stCondLst>
                                        </p:cTn>
                                        <p:tgtEl>
                                          <p:spTgt spid="15"/>
                                        </p:tgtEl>
                                      </p:cBhvr>
                                      <p:to x="100000" y="80000"/>
                                    </p:animScale>
                                    <p:animScale>
                                      <p:cBhvr>
                                        <p:cTn id="23" dur="166" decel="50000">
                                          <p:stCondLst>
                                            <p:cond delay="1338"/>
                                          </p:stCondLst>
                                        </p:cTn>
                                        <p:tgtEl>
                                          <p:spTgt spid="15"/>
                                        </p:tgtEl>
                                      </p:cBhvr>
                                      <p:to x="100000" y="100000"/>
                                    </p:animScale>
                                    <p:animScale>
                                      <p:cBhvr>
                                        <p:cTn id="24" dur="26">
                                          <p:stCondLst>
                                            <p:cond delay="1642"/>
                                          </p:stCondLst>
                                        </p:cTn>
                                        <p:tgtEl>
                                          <p:spTgt spid="15"/>
                                        </p:tgtEl>
                                      </p:cBhvr>
                                      <p:to x="100000" y="90000"/>
                                    </p:animScale>
                                    <p:animScale>
                                      <p:cBhvr>
                                        <p:cTn id="25" dur="166" decel="50000">
                                          <p:stCondLst>
                                            <p:cond delay="1668"/>
                                          </p:stCondLst>
                                        </p:cTn>
                                        <p:tgtEl>
                                          <p:spTgt spid="15"/>
                                        </p:tgtEl>
                                      </p:cBhvr>
                                      <p:to x="100000" y="100000"/>
                                    </p:animScale>
                                    <p:animScale>
                                      <p:cBhvr>
                                        <p:cTn id="26" dur="26">
                                          <p:stCondLst>
                                            <p:cond delay="1808"/>
                                          </p:stCondLst>
                                        </p:cTn>
                                        <p:tgtEl>
                                          <p:spTgt spid="15"/>
                                        </p:tgtEl>
                                      </p:cBhvr>
                                      <p:to x="100000" y="95000"/>
                                    </p:animScale>
                                    <p:animScale>
                                      <p:cBhvr>
                                        <p:cTn id="27"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Obraz zawierający stół, siedzi, żywność, kwiat&#10;&#10;Opis wygenerowany automatycznie">
            <a:extLst>
              <a:ext uri="{FF2B5EF4-FFF2-40B4-BE49-F238E27FC236}">
                <a16:creationId xmlns:a16="http://schemas.microsoft.com/office/drawing/2014/main" id="{28CE80F7-D27F-4F4A-952C-B536AF886089}"/>
              </a:ext>
            </a:extLst>
          </p:cNvPr>
          <p:cNvPicPr>
            <a:picLocks noChangeAspect="1"/>
          </p:cNvPicPr>
          <p:nvPr/>
        </p:nvPicPr>
        <p:blipFill rotWithShape="1">
          <a:blip r:embed="rId3">
            <a:extLst>
              <a:ext uri="{28A0092B-C50C-407E-A947-70E740481C1C}">
                <a14:useLocalDpi xmlns:a14="http://schemas.microsoft.com/office/drawing/2010/main" val="0"/>
              </a:ext>
            </a:extLst>
          </a:blip>
          <a:srcRect t="10000"/>
          <a:stretch/>
        </p:blipFill>
        <p:spPr>
          <a:xfrm>
            <a:off x="20" y="10"/>
            <a:ext cx="12191980" cy="6857990"/>
          </a:xfrm>
          <a:prstGeom prst="rect">
            <a:avLst/>
          </a:prstGeom>
        </p:spPr>
      </p:pic>
      <p:pic>
        <p:nvPicPr>
          <p:cNvPr id="3" name="Obraz 2" descr="Obraz zawierający wewnątrz, małe, stół, siedzi&#10;&#10;Opis wygenerowany automatycznie">
            <a:extLst>
              <a:ext uri="{FF2B5EF4-FFF2-40B4-BE49-F238E27FC236}">
                <a16:creationId xmlns:a16="http://schemas.microsoft.com/office/drawing/2014/main" id="{B4389B95-A401-4353-B5C3-89B54AB49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419" y="362773"/>
            <a:ext cx="3118830" cy="4971327"/>
          </a:xfrm>
          <a:prstGeom prst="rect">
            <a:avLst/>
          </a:prstGeom>
        </p:spPr>
      </p:pic>
      <p:sp>
        <p:nvSpPr>
          <p:cNvPr id="4" name="Prostokąt 3">
            <a:extLst>
              <a:ext uri="{FF2B5EF4-FFF2-40B4-BE49-F238E27FC236}">
                <a16:creationId xmlns:a16="http://schemas.microsoft.com/office/drawing/2014/main" id="{E4E880B4-EA0B-4DBE-9F1D-B6A26D71D7A8}"/>
              </a:ext>
            </a:extLst>
          </p:cNvPr>
          <p:cNvSpPr/>
          <p:nvPr/>
        </p:nvSpPr>
        <p:spPr>
          <a:xfrm>
            <a:off x="195692" y="203608"/>
            <a:ext cx="11996308" cy="477054"/>
          </a:xfrm>
          <a:prstGeom prst="rect">
            <a:avLst/>
          </a:prstGeom>
        </p:spPr>
        <p:txBody>
          <a:bodyPr wrap="square">
            <a:spAutoFit/>
          </a:bodyPr>
          <a:lstStyle/>
          <a:p>
            <a:pPr algn="just"/>
            <a:endParaRPr lang="pl-PL" sz="2500" b="1" dirty="0">
              <a:solidFill>
                <a:schemeClr val="accent1">
                  <a:lumMod val="75000"/>
                </a:schemeClr>
              </a:solidFill>
              <a:latin typeface="Cookie" panose="02000000000000000000" pitchFamily="2" charset="0"/>
            </a:endParaRPr>
          </a:p>
        </p:txBody>
      </p:sp>
      <p:pic>
        <p:nvPicPr>
          <p:cNvPr id="5" name="Multimedia online 4" title="ZoZi - Dziￄﾙkujￄﾙ Mamo! Dziￄﾙkujￄﾙ Tato! (Dzieￅﾄ Matki/Dzieￅﾄ Ojca)">
            <a:hlinkClick r:id="" action="ppaction://media"/>
            <a:extLst>
              <a:ext uri="{FF2B5EF4-FFF2-40B4-BE49-F238E27FC236}">
                <a16:creationId xmlns:a16="http://schemas.microsoft.com/office/drawing/2014/main" id="{D6A09998-94E4-4295-9020-5285DBBCA3F8}"/>
              </a:ext>
            </a:extLst>
          </p:cNvPr>
          <p:cNvPicPr>
            <a:picLocks noRot="1" noChangeAspect="1"/>
          </p:cNvPicPr>
          <p:nvPr>
            <a:videoFile r:link="rId1"/>
          </p:nvPr>
        </p:nvPicPr>
        <p:blipFill>
          <a:blip r:embed="rId5"/>
          <a:stretch>
            <a:fillRect/>
          </a:stretch>
        </p:blipFill>
        <p:spPr>
          <a:xfrm>
            <a:off x="5379904" y="3960051"/>
            <a:ext cx="3397692" cy="1911202"/>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
        <p:nvSpPr>
          <p:cNvPr id="6" name="Prostokąt 5">
            <a:extLst>
              <a:ext uri="{FF2B5EF4-FFF2-40B4-BE49-F238E27FC236}">
                <a16:creationId xmlns:a16="http://schemas.microsoft.com/office/drawing/2014/main" id="{EAC88CCC-20EF-49A2-80B5-619DEA8529DE}"/>
              </a:ext>
            </a:extLst>
          </p:cNvPr>
          <p:cNvSpPr/>
          <p:nvPr/>
        </p:nvSpPr>
        <p:spPr>
          <a:xfrm>
            <a:off x="6367748" y="203609"/>
            <a:ext cx="11822385" cy="3170099"/>
          </a:xfrm>
          <a:prstGeom prst="rect">
            <a:avLst/>
          </a:prstGeom>
        </p:spPr>
        <p:txBody>
          <a:bodyPr wrap="square">
            <a:spAutoFit/>
          </a:bodyPr>
          <a:lstStyle/>
          <a:p>
            <a:pPr algn="just"/>
            <a:r>
              <a:rPr lang="pl-PL" sz="2500" b="1" i="0" dirty="0">
                <a:effectLst/>
                <a:latin typeface="Cookie" panose="02000000000000000000" pitchFamily="2" charset="0"/>
              </a:rPr>
              <a:t>Czerwony – jak miłość w rodzinie</a:t>
            </a:r>
          </a:p>
          <a:p>
            <a:pPr algn="just"/>
            <a:r>
              <a:rPr lang="pl-PL" sz="2500" b="1" dirty="0">
                <a:latin typeface="Cookie" panose="02000000000000000000" pitchFamily="2" charset="0"/>
              </a:rPr>
              <a:t>Pomarańczowy – nigdy nie przeminie. </a:t>
            </a:r>
          </a:p>
          <a:p>
            <a:pPr algn="just"/>
            <a:r>
              <a:rPr lang="pl-PL" sz="2500" b="1" dirty="0">
                <a:latin typeface="Cookie" panose="02000000000000000000" pitchFamily="2" charset="0"/>
              </a:rPr>
              <a:t>Żółty jak słońce, które daje mama.</a:t>
            </a:r>
          </a:p>
          <a:p>
            <a:pPr algn="just"/>
            <a:r>
              <a:rPr lang="pl-PL" sz="2500" b="1" dirty="0">
                <a:latin typeface="Cookie" panose="02000000000000000000" pitchFamily="2" charset="0"/>
              </a:rPr>
              <a:t>Zielony jak siostra roześmiana. </a:t>
            </a:r>
          </a:p>
          <a:p>
            <a:pPr algn="just"/>
            <a:r>
              <a:rPr lang="pl-PL" sz="2500" b="1" dirty="0">
                <a:latin typeface="Cookie" panose="02000000000000000000" pitchFamily="2" charset="0"/>
              </a:rPr>
              <a:t>Niebieski jak Tata co w niebo patrzył dziś</a:t>
            </a:r>
          </a:p>
          <a:p>
            <a:pPr algn="just"/>
            <a:r>
              <a:rPr lang="pl-PL" sz="2500" b="1" dirty="0">
                <a:latin typeface="Cookie" panose="02000000000000000000" pitchFamily="2" charset="0"/>
              </a:rPr>
              <a:t>Granat – jak mój pluszowy miś.</a:t>
            </a:r>
          </a:p>
          <a:p>
            <a:pPr algn="just"/>
            <a:r>
              <a:rPr lang="pl-PL" sz="2500" b="1" dirty="0">
                <a:latin typeface="Cookie" panose="02000000000000000000" pitchFamily="2" charset="0"/>
              </a:rPr>
              <a:t>Fiolet – mojej Babci cudne oczy. </a:t>
            </a:r>
          </a:p>
          <a:p>
            <a:pPr algn="just"/>
            <a:r>
              <a:rPr lang="pl-PL" sz="2500" b="1" dirty="0">
                <a:latin typeface="Cookie" panose="02000000000000000000" pitchFamily="2" charset="0"/>
              </a:rPr>
              <a:t>Rodzina to tęcza – nic nas nie zaskoczy. </a:t>
            </a:r>
            <a:endParaRPr lang="pl-PL" dirty="0"/>
          </a:p>
        </p:txBody>
      </p:sp>
    </p:spTree>
    <p:extLst>
      <p:ext uri="{BB962C8B-B14F-4D97-AF65-F5344CB8AC3E}">
        <p14:creationId xmlns:p14="http://schemas.microsoft.com/office/powerpoint/2010/main" val="251816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cTn>
                <p:tgtEl>
                  <p:spTgt spid="5"/>
                </p:tgtEl>
              </p:cMediaNode>
            </p:video>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Obraz zawierający rysunek&#10;&#10;Opis wygenerowany automatycznie">
            <a:extLst>
              <a:ext uri="{FF2B5EF4-FFF2-40B4-BE49-F238E27FC236}">
                <a16:creationId xmlns:a16="http://schemas.microsoft.com/office/drawing/2014/main" id="{39B7CED2-B4A4-4343-B6CD-DECF29F56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336"/>
            <a:ext cx="12192000" cy="12503889"/>
          </a:xfrm>
          <a:prstGeom prst="rect">
            <a:avLst/>
          </a:prstGeom>
        </p:spPr>
      </p:pic>
      <p:sp>
        <p:nvSpPr>
          <p:cNvPr id="6" name="Prostokąt 5">
            <a:extLst>
              <a:ext uri="{FF2B5EF4-FFF2-40B4-BE49-F238E27FC236}">
                <a16:creationId xmlns:a16="http://schemas.microsoft.com/office/drawing/2014/main" id="{D0CE7FB8-FEE8-4AB1-A1C3-9C0F25EA4799}"/>
              </a:ext>
            </a:extLst>
          </p:cNvPr>
          <p:cNvSpPr/>
          <p:nvPr/>
        </p:nvSpPr>
        <p:spPr>
          <a:xfrm>
            <a:off x="561860" y="4831632"/>
            <a:ext cx="7392424" cy="1015663"/>
          </a:xfrm>
          <a:prstGeom prst="rect">
            <a:avLst/>
          </a:prstGeom>
        </p:spPr>
        <p:txBody>
          <a:bodyPr wrap="square">
            <a:spAutoFit/>
          </a:bodyPr>
          <a:lstStyle/>
          <a:p>
            <a:pPr algn="just"/>
            <a:r>
              <a:rPr lang="pl-PL" sz="3000" b="1" i="0" dirty="0">
                <a:solidFill>
                  <a:srgbClr val="000000"/>
                </a:solidFill>
                <a:effectLst/>
                <a:latin typeface="Cookie" panose="02000000000000000000" pitchFamily="2" charset="0"/>
              </a:rPr>
              <a:t>Kto nas kocha tak jak nikt i ochrania całym sercem? I do kogo można przyjść z każdym smutkiem jak najprędzej?</a:t>
            </a:r>
            <a:endParaRPr lang="pl-PL" sz="3000" b="1" dirty="0">
              <a:latin typeface="Cookie" panose="02000000000000000000" pitchFamily="2" charset="0"/>
            </a:endParaRPr>
          </a:p>
        </p:txBody>
      </p:sp>
      <p:sp>
        <p:nvSpPr>
          <p:cNvPr id="7" name="Prostokąt 6">
            <a:extLst>
              <a:ext uri="{FF2B5EF4-FFF2-40B4-BE49-F238E27FC236}">
                <a16:creationId xmlns:a16="http://schemas.microsoft.com/office/drawing/2014/main" id="{73DD8B4A-F4A7-4ECC-9E0C-A672710A9F04}"/>
              </a:ext>
            </a:extLst>
          </p:cNvPr>
          <p:cNvSpPr/>
          <p:nvPr/>
        </p:nvSpPr>
        <p:spPr>
          <a:xfrm>
            <a:off x="724578" y="4939354"/>
            <a:ext cx="2194891" cy="400110"/>
          </a:xfrm>
          <a:prstGeom prst="rect">
            <a:avLst/>
          </a:prstGeom>
          <a:noFill/>
          <a:ln>
            <a:noFill/>
          </a:ln>
        </p:spPr>
        <p:txBody>
          <a:bodyPr wrap="square" lIns="91440" tIns="45720" rIns="91440" bIns="45720">
            <a:spAutoFit/>
          </a:bodyPr>
          <a:lstStyle/>
          <a:p>
            <a:pPr algn="ctr"/>
            <a:endParaRPr lang="pl-PL" sz="2000" b="1" cap="none" spc="0" dirty="0">
              <a:ln w="22225">
                <a:solidFill>
                  <a:schemeClr val="accent2"/>
                </a:solidFill>
                <a:prstDash val="solid"/>
              </a:ln>
              <a:solidFill>
                <a:schemeClr val="accent2">
                  <a:lumMod val="40000"/>
                  <a:lumOff val="60000"/>
                </a:schemeClr>
              </a:solidFill>
              <a:effectLst/>
            </a:endParaRPr>
          </a:p>
        </p:txBody>
      </p:sp>
      <p:pic>
        <p:nvPicPr>
          <p:cNvPr id="8" name="Multimedia online 7" title="ￅﾚpiewajￄﾅce Brzdￄﾅce - Jesteￅﾛ mamo skarbem mym - Piosenki dla dzieci">
            <a:hlinkClick r:id="" action="ppaction://media"/>
            <a:extLst>
              <a:ext uri="{FF2B5EF4-FFF2-40B4-BE49-F238E27FC236}">
                <a16:creationId xmlns:a16="http://schemas.microsoft.com/office/drawing/2014/main" id="{BA2F35EA-CA25-438A-B265-EE70FB9F00C0}"/>
              </a:ext>
            </a:extLst>
          </p:cNvPr>
          <p:cNvPicPr>
            <a:picLocks noRot="1" noChangeAspect="1"/>
          </p:cNvPicPr>
          <p:nvPr>
            <a:videoFile r:link="rId1"/>
          </p:nvPr>
        </p:nvPicPr>
        <p:blipFill>
          <a:blip r:embed="rId4"/>
          <a:stretch>
            <a:fillRect/>
          </a:stretch>
        </p:blipFill>
        <p:spPr>
          <a:xfrm>
            <a:off x="8161069" y="4351663"/>
            <a:ext cx="3824146" cy="2151083"/>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Tree>
    <p:extLst>
      <p:ext uri="{BB962C8B-B14F-4D97-AF65-F5344CB8AC3E}">
        <p14:creationId xmlns:p14="http://schemas.microsoft.com/office/powerpoint/2010/main" val="3825354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8"/>
                </p:tgtEl>
              </p:cMediaNode>
            </p:video>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descr="Obraz zawierający żywność, rysunek&#10;&#10;Opis wygenerowany automatycznie">
            <a:extLst>
              <a:ext uri="{FF2B5EF4-FFF2-40B4-BE49-F238E27FC236}">
                <a16:creationId xmlns:a16="http://schemas.microsoft.com/office/drawing/2014/main" id="{23AD2E73-41AD-4BB1-AEBE-6447377B9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397" y="-1427992"/>
            <a:ext cx="12902793" cy="14989215"/>
          </a:xfrm>
          <a:prstGeom prst="rect">
            <a:avLst/>
          </a:prstGeom>
        </p:spPr>
      </p:pic>
      <p:sp>
        <p:nvSpPr>
          <p:cNvPr id="8" name="Prostokąt 7">
            <a:extLst>
              <a:ext uri="{FF2B5EF4-FFF2-40B4-BE49-F238E27FC236}">
                <a16:creationId xmlns:a16="http://schemas.microsoft.com/office/drawing/2014/main" id="{F67515D0-059F-4091-A52F-080829B5AAC2}"/>
              </a:ext>
            </a:extLst>
          </p:cNvPr>
          <p:cNvSpPr/>
          <p:nvPr/>
        </p:nvSpPr>
        <p:spPr>
          <a:xfrm>
            <a:off x="0" y="5270875"/>
            <a:ext cx="7956699" cy="1246495"/>
          </a:xfrm>
          <a:prstGeom prst="rect">
            <a:avLst/>
          </a:prstGeom>
        </p:spPr>
        <p:txBody>
          <a:bodyPr wrap="square">
            <a:spAutoFit/>
          </a:bodyPr>
          <a:lstStyle/>
          <a:p>
            <a:pPr algn="just"/>
            <a:r>
              <a:rPr lang="pl-PL" sz="2500" b="1" i="0" dirty="0">
                <a:effectLst/>
                <a:latin typeface="Cookie" panose="02000000000000000000" pitchFamily="2" charset="0"/>
              </a:rPr>
              <a:t>Kto tak doskonale gwoździe wbijać potrafi ? Mimo, że czasami w palec młotkiem trafi! Kto na piłce nożnej i na boksie zna się. Lepiej niż marynarz na swoim kompasie? Kto nie umie nigdy zawiązać krawata? To po prostu nasz kochany…</a:t>
            </a:r>
            <a:endParaRPr lang="pl-PL" sz="2500" b="1" dirty="0">
              <a:latin typeface="Cookie" panose="02000000000000000000" pitchFamily="2" charset="0"/>
            </a:endParaRPr>
          </a:p>
        </p:txBody>
      </p:sp>
      <p:pic>
        <p:nvPicPr>
          <p:cNvPr id="10" name="Multimedia online 9" title="MￃﾓJ TATO - piosenka na Dzieￅﾄ Ojca">
            <a:hlinkClick r:id="" action="ppaction://media"/>
            <a:extLst>
              <a:ext uri="{FF2B5EF4-FFF2-40B4-BE49-F238E27FC236}">
                <a16:creationId xmlns:a16="http://schemas.microsoft.com/office/drawing/2014/main" id="{B450BEB2-A557-4F5C-BA09-C89061AA3917}"/>
              </a:ext>
            </a:extLst>
          </p:cNvPr>
          <p:cNvPicPr>
            <a:picLocks noRot="1" noChangeAspect="1"/>
          </p:cNvPicPr>
          <p:nvPr>
            <a:videoFile r:link="rId1"/>
          </p:nvPr>
        </p:nvPicPr>
        <p:blipFill>
          <a:blip r:embed="rId4"/>
          <a:stretch>
            <a:fillRect/>
          </a:stretch>
        </p:blipFill>
        <p:spPr>
          <a:xfrm>
            <a:off x="8448158" y="4527925"/>
            <a:ext cx="3375247" cy="189857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27969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10"/>
                </p:tgtEl>
              </p:cMediaNode>
            </p:video>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10"/>
                                        </p:tgtEl>
                                      </p:cBhvr>
                                    </p:cmd>
                                  </p:childTnLst>
                                </p:cTn>
                              </p:par>
                            </p:childTnLst>
                          </p:cTn>
                        </p:par>
                      </p:childTnLst>
                    </p:cTn>
                  </p:par>
                </p:childTnLst>
              </p:cTn>
              <p:nextCondLst>
                <p:cond evt="onClick" delay="0">
                  <p:tgtEl>
                    <p:spTgt spid="10"/>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Obraz zawierający rysunek&#10;&#10;Opis wygenerowany automatycznie">
            <a:extLst>
              <a:ext uri="{FF2B5EF4-FFF2-40B4-BE49-F238E27FC236}">
                <a16:creationId xmlns:a16="http://schemas.microsoft.com/office/drawing/2014/main" id="{499A5043-DDBA-48DF-92FB-33F8AB8EC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453"/>
            <a:ext cx="12192000" cy="10903351"/>
          </a:xfrm>
          <a:prstGeom prst="rect">
            <a:avLst/>
          </a:prstGeom>
        </p:spPr>
      </p:pic>
      <p:sp>
        <p:nvSpPr>
          <p:cNvPr id="6" name="Prostokąt 5">
            <a:extLst>
              <a:ext uri="{FF2B5EF4-FFF2-40B4-BE49-F238E27FC236}">
                <a16:creationId xmlns:a16="http://schemas.microsoft.com/office/drawing/2014/main" id="{01E5EBA9-02F9-415F-9B2D-B03BA4E23F30}"/>
              </a:ext>
            </a:extLst>
          </p:cNvPr>
          <p:cNvSpPr/>
          <p:nvPr/>
        </p:nvSpPr>
        <p:spPr>
          <a:xfrm>
            <a:off x="207942" y="4891000"/>
            <a:ext cx="7830272" cy="1015663"/>
          </a:xfrm>
          <a:prstGeom prst="rect">
            <a:avLst/>
          </a:prstGeom>
        </p:spPr>
        <p:txBody>
          <a:bodyPr wrap="square">
            <a:spAutoFit/>
          </a:bodyPr>
          <a:lstStyle/>
          <a:p>
            <a:pPr algn="just"/>
            <a:r>
              <a:rPr lang="pl-PL" sz="2000" b="1" i="0" dirty="0">
                <a:solidFill>
                  <a:srgbClr val="15161B"/>
                </a:solidFill>
                <a:effectLst/>
                <a:latin typeface="Cookie" panose="02000000000000000000" pitchFamily="2" charset="0"/>
              </a:rPr>
              <a:t>Jest jak dobra wróżka - posiedzi obok łóżka, opowie bajeczkę przed snem i zawsze sprawia, że dużo jem. Ma czarodziejską moc zapewne i dzisiaj zmienia się w Królewnę. To mama mojej mamy i bardzo ją kochamy. </a:t>
            </a:r>
            <a:endParaRPr lang="pl-PL" sz="2000" b="1" dirty="0">
              <a:latin typeface="Cookie" panose="02000000000000000000" pitchFamily="2" charset="0"/>
            </a:endParaRPr>
          </a:p>
        </p:txBody>
      </p:sp>
      <p:pic>
        <p:nvPicPr>
          <p:cNvPr id="9" name="Multimedia online 8" title="Dla kochanych Dziadkￃﾳw . Cover Hallelujah">
            <a:hlinkClick r:id="" action="ppaction://media"/>
            <a:extLst>
              <a:ext uri="{FF2B5EF4-FFF2-40B4-BE49-F238E27FC236}">
                <a16:creationId xmlns:a16="http://schemas.microsoft.com/office/drawing/2014/main" id="{FD962D10-E289-467D-97DA-2E9699D16631}"/>
              </a:ext>
            </a:extLst>
          </p:cNvPr>
          <p:cNvPicPr>
            <a:picLocks noRot="1" noChangeAspect="1"/>
          </p:cNvPicPr>
          <p:nvPr>
            <a:videoFile r:link="rId1"/>
          </p:nvPr>
        </p:nvPicPr>
        <p:blipFill>
          <a:blip r:embed="rId4"/>
          <a:stretch>
            <a:fillRect/>
          </a:stretch>
        </p:blipFill>
        <p:spPr>
          <a:xfrm>
            <a:off x="8484781" y="4248208"/>
            <a:ext cx="3555984" cy="2000241"/>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
        <p:nvSpPr>
          <p:cNvPr id="10" name="Prostokąt 9">
            <a:extLst>
              <a:ext uri="{FF2B5EF4-FFF2-40B4-BE49-F238E27FC236}">
                <a16:creationId xmlns:a16="http://schemas.microsoft.com/office/drawing/2014/main" id="{AB85FD4A-E268-4C86-9767-E18398B8C4E8}"/>
              </a:ext>
            </a:extLst>
          </p:cNvPr>
          <p:cNvSpPr/>
          <p:nvPr/>
        </p:nvSpPr>
        <p:spPr>
          <a:xfrm>
            <a:off x="207942" y="5906663"/>
            <a:ext cx="7936598" cy="707886"/>
          </a:xfrm>
          <a:prstGeom prst="rect">
            <a:avLst/>
          </a:prstGeom>
        </p:spPr>
        <p:txBody>
          <a:bodyPr wrap="square">
            <a:spAutoFit/>
          </a:bodyPr>
          <a:lstStyle/>
          <a:p>
            <a:r>
              <a:rPr lang="pl-PL" sz="2000" b="1" i="0" dirty="0">
                <a:solidFill>
                  <a:srgbClr val="333333"/>
                </a:solidFill>
                <a:effectLst/>
                <a:latin typeface="Cookie" panose="02000000000000000000" pitchFamily="2" charset="0"/>
              </a:rPr>
              <a:t>Kto ci powie o dawnych latach tych lat naoczny świadek. Jak kraj nasz rośnie , jak ludzie rosną opowie ci twój…</a:t>
            </a:r>
            <a:endParaRPr lang="pl-PL" sz="2000" b="1" dirty="0">
              <a:latin typeface="Cookie" panose="02000000000000000000" pitchFamily="2" charset="0"/>
            </a:endParaRPr>
          </a:p>
        </p:txBody>
      </p:sp>
    </p:spTree>
    <p:extLst>
      <p:ext uri="{BB962C8B-B14F-4D97-AF65-F5344CB8AC3E}">
        <p14:creationId xmlns:p14="http://schemas.microsoft.com/office/powerpoint/2010/main" val="30129527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circle(in)">
                                      <p:cBhvr>
                                        <p:cTn id="1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9"/>
                </p:tgtEl>
              </p:cMediaNode>
            </p:video>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rysunek&#10;&#10;Opis wygenerowany automatycznie">
            <a:extLst>
              <a:ext uri="{FF2B5EF4-FFF2-40B4-BE49-F238E27FC236}">
                <a16:creationId xmlns:a16="http://schemas.microsoft.com/office/drawing/2014/main" id="{4F9B699E-A43A-4958-8324-9C0ACBA79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16282"/>
            <a:ext cx="12192000" cy="13164766"/>
          </a:xfrm>
          <a:prstGeom prst="rect">
            <a:avLst/>
          </a:prstGeom>
        </p:spPr>
      </p:pic>
      <p:sp>
        <p:nvSpPr>
          <p:cNvPr id="4" name="Prostokąt 3">
            <a:extLst>
              <a:ext uri="{FF2B5EF4-FFF2-40B4-BE49-F238E27FC236}">
                <a16:creationId xmlns:a16="http://schemas.microsoft.com/office/drawing/2014/main" id="{22CC1F5C-333E-4F85-B985-FAFE22695238}"/>
              </a:ext>
            </a:extLst>
          </p:cNvPr>
          <p:cNvSpPr/>
          <p:nvPr/>
        </p:nvSpPr>
        <p:spPr>
          <a:xfrm>
            <a:off x="687572" y="5468854"/>
            <a:ext cx="8094921" cy="861774"/>
          </a:xfrm>
          <a:prstGeom prst="rect">
            <a:avLst/>
          </a:prstGeom>
        </p:spPr>
        <p:txBody>
          <a:bodyPr wrap="square">
            <a:spAutoFit/>
          </a:bodyPr>
          <a:lstStyle/>
          <a:p>
            <a:r>
              <a:rPr lang="pl-PL" sz="2500" b="1" i="0" dirty="0">
                <a:solidFill>
                  <a:srgbClr val="000000"/>
                </a:solidFill>
                <a:effectLst/>
                <a:latin typeface="Cookie" panose="02000000000000000000" pitchFamily="2" charset="0"/>
              </a:rPr>
              <a:t>To jest zagadka łatwa i prosta: kim jest dla Ciebie</a:t>
            </a:r>
            <a:r>
              <a:rPr lang="pl-PL" sz="2500" b="1" dirty="0">
                <a:solidFill>
                  <a:srgbClr val="000000"/>
                </a:solidFill>
                <a:latin typeface="Cookie" panose="02000000000000000000" pitchFamily="2" charset="0"/>
              </a:rPr>
              <a:t> </a:t>
            </a:r>
            <a:r>
              <a:rPr lang="pl-PL" sz="2500" b="1" i="0" dirty="0">
                <a:solidFill>
                  <a:srgbClr val="000000"/>
                </a:solidFill>
                <a:effectLst/>
                <a:latin typeface="Cookie" panose="02000000000000000000" pitchFamily="2" charset="0"/>
              </a:rPr>
              <a:t>twej mamy siostra?</a:t>
            </a:r>
          </a:p>
          <a:p>
            <a:r>
              <a:rPr lang="pl-PL" sz="2500" b="1" dirty="0">
                <a:latin typeface="Cookie" panose="02000000000000000000" pitchFamily="2" charset="0"/>
              </a:rPr>
              <a:t>Jak się zwracamy do brata swojej mamy?</a:t>
            </a:r>
          </a:p>
        </p:txBody>
      </p:sp>
      <p:pic>
        <p:nvPicPr>
          <p:cNvPr id="5" name="Multimedia online 4" title="Piosenka o rodzinie">
            <a:hlinkClick r:id="" action="ppaction://media"/>
            <a:extLst>
              <a:ext uri="{FF2B5EF4-FFF2-40B4-BE49-F238E27FC236}">
                <a16:creationId xmlns:a16="http://schemas.microsoft.com/office/drawing/2014/main" id="{5FF31322-7AED-4D77-A1BE-90D93BDF0168}"/>
              </a:ext>
            </a:extLst>
          </p:cNvPr>
          <p:cNvPicPr>
            <a:picLocks noRot="1" noChangeAspect="1"/>
          </p:cNvPicPr>
          <p:nvPr>
            <a:videoFile r:link="rId1"/>
          </p:nvPr>
        </p:nvPicPr>
        <p:blipFill>
          <a:blip r:embed="rId4"/>
          <a:stretch>
            <a:fillRect/>
          </a:stretch>
        </p:blipFill>
        <p:spPr>
          <a:xfrm>
            <a:off x="9282224" y="5146159"/>
            <a:ext cx="2679404" cy="150716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850492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5"/>
                </p:tgtEl>
              </p:cMediaNode>
            </p:video>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indefinite"/>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Obraz 6" descr="Obraz zawierający zegar&#10;&#10;Opis wygenerowany automatycznie">
            <a:extLst>
              <a:ext uri="{FF2B5EF4-FFF2-40B4-BE49-F238E27FC236}">
                <a16:creationId xmlns:a16="http://schemas.microsoft.com/office/drawing/2014/main" id="{CABD0415-D4C5-4088-93D9-6DD83DAEF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668"/>
            <a:ext cx="7562570" cy="8165967"/>
          </a:xfrm>
          <a:prstGeom prst="rect">
            <a:avLst/>
          </a:prstGeom>
        </p:spPr>
      </p:pic>
      <p:sp>
        <p:nvSpPr>
          <p:cNvPr id="8" name="Prostokąt 7">
            <a:extLst>
              <a:ext uri="{FF2B5EF4-FFF2-40B4-BE49-F238E27FC236}">
                <a16:creationId xmlns:a16="http://schemas.microsoft.com/office/drawing/2014/main" id="{26A3A2EC-D7DE-457D-8581-231044CEA7EA}"/>
              </a:ext>
            </a:extLst>
          </p:cNvPr>
          <p:cNvSpPr/>
          <p:nvPr/>
        </p:nvSpPr>
        <p:spPr>
          <a:xfrm>
            <a:off x="6825343" y="313477"/>
            <a:ext cx="5094514" cy="4832092"/>
          </a:xfrm>
          <a:prstGeom prst="rect">
            <a:avLst/>
          </a:prstGeom>
        </p:spPr>
        <p:txBody>
          <a:bodyPr wrap="square">
            <a:spAutoFit/>
          </a:bodyPr>
          <a:lstStyle/>
          <a:p>
            <a:pPr algn="just"/>
            <a:r>
              <a:rPr lang="pl-PL" sz="2200" b="1" i="0" dirty="0">
                <a:solidFill>
                  <a:srgbClr val="000000"/>
                </a:solidFill>
                <a:effectLst/>
                <a:latin typeface="Cookie" panose="02000000000000000000" pitchFamily="2" charset="0"/>
              </a:rPr>
              <a:t>Świetnie poradziliście sobie ze wszystkimi zagadkami, jesteśmy z Was dumni. Pamiętajcie, że Wy także jesteście częścią  swojej rodziny. Jesteście bardzo ważnymi i cudownymi dziećmi. Tak wiele osób Was kocha i cieszy się, że jesteście przy nich. Czy wiecie dlaczego rodzina jest taka ważna? </a:t>
            </a:r>
            <a:r>
              <a:rPr lang="pl-PL" sz="2200" b="1" dirty="0">
                <a:solidFill>
                  <a:srgbClr val="000000"/>
                </a:solidFill>
                <a:latin typeface="Cookie" panose="02000000000000000000" pitchFamily="2" charset="0"/>
              </a:rPr>
              <a:t>Kto wchodzi w skład Waszej rodziny? Co najbardziej lubicie razem robić? </a:t>
            </a:r>
          </a:p>
          <a:p>
            <a:pPr algn="just"/>
            <a:endParaRPr lang="pl-PL" sz="2200" b="1" dirty="0">
              <a:solidFill>
                <a:srgbClr val="000000"/>
              </a:solidFill>
              <a:latin typeface="Cookie" panose="02000000000000000000" pitchFamily="2" charset="0"/>
            </a:endParaRPr>
          </a:p>
          <a:p>
            <a:pPr algn="just"/>
            <a:r>
              <a:rPr lang="pl-PL" sz="2200" b="1" dirty="0">
                <a:solidFill>
                  <a:srgbClr val="000000"/>
                </a:solidFill>
                <a:latin typeface="Cookie" panose="02000000000000000000" pitchFamily="2" charset="0"/>
              </a:rPr>
              <a:t>Mam pomysł – pojedzcie razem na „wycieczkę”, gdy usłyszysz hasło „mama” – „zbieraj” kwiatuszki żeby je wręczyć mamusi. Na hasło „tata” – udawaj, że kierujesz samochodem. Na hasło „babcia” – przysyłaj buziaki. Na hasło „dziadek”- składaj ramiona tak, jakbyś chciał kogoś bardzo mocno uścisnąć. </a:t>
            </a:r>
            <a:endParaRPr lang="pl-PL" sz="2200" b="1" dirty="0">
              <a:latin typeface="Cookie" panose="02000000000000000000" pitchFamily="2" charset="0"/>
            </a:endParaRPr>
          </a:p>
        </p:txBody>
      </p:sp>
      <p:pic>
        <p:nvPicPr>
          <p:cNvPr id="11" name="Multimedia online 10" title="ￅﾚpiewajￄﾅce Brzdￄﾅce - Rodzinna Wycieczka - Piosenki dla dzieci">
            <a:hlinkClick r:id="" action="ppaction://media"/>
            <a:extLst>
              <a:ext uri="{FF2B5EF4-FFF2-40B4-BE49-F238E27FC236}">
                <a16:creationId xmlns:a16="http://schemas.microsoft.com/office/drawing/2014/main" id="{A464EC7C-E4FB-48A1-88F5-3C8ADB0527F1}"/>
              </a:ext>
            </a:extLst>
          </p:cNvPr>
          <p:cNvPicPr>
            <a:picLocks noRot="1" noChangeAspect="1"/>
          </p:cNvPicPr>
          <p:nvPr>
            <a:videoFile r:link="rId1"/>
          </p:nvPr>
        </p:nvPicPr>
        <p:blipFill>
          <a:blip r:embed="rId4"/>
          <a:stretch>
            <a:fillRect/>
          </a:stretch>
        </p:blipFill>
        <p:spPr>
          <a:xfrm>
            <a:off x="6936562" y="5227491"/>
            <a:ext cx="2660503" cy="1496533"/>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88571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11"/>
                </p:tgtEl>
              </p:cMediaNode>
            </p:video>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11"/>
                                        </p:tgtEl>
                                      </p:cBhvr>
                                    </p:cmd>
                                  </p:childTnLst>
                                </p:cTn>
                              </p:par>
                            </p:childTnLst>
                          </p:cTn>
                        </p:par>
                      </p:childTnLst>
                    </p:cTn>
                  </p:par>
                </p:childTnLst>
              </p:cTn>
              <p:nextCondLst>
                <p:cond evt="onClick" delay="0">
                  <p:tgtEl>
                    <p:spTgt spid="11"/>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40000">
              <a:schemeClr val="accent2">
                <a:lumMod val="40000"/>
                <a:lumOff val="60000"/>
              </a:schemeClr>
            </a:gs>
            <a:gs pos="66000">
              <a:schemeClr val="accent4">
                <a:lumMod val="40000"/>
                <a:lumOff val="60000"/>
              </a:schemeClr>
            </a:gs>
            <a:gs pos="100000">
              <a:schemeClr val="accent6">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DEB1BE60-6A79-4916-BD76-EA4194500FD0}"/>
              </a:ext>
            </a:extLst>
          </p:cNvPr>
          <p:cNvSpPr/>
          <p:nvPr/>
        </p:nvSpPr>
        <p:spPr>
          <a:xfrm>
            <a:off x="114176" y="5881394"/>
            <a:ext cx="11996308" cy="861774"/>
          </a:xfrm>
          <a:prstGeom prst="rect">
            <a:avLst/>
          </a:prstGeom>
        </p:spPr>
        <p:txBody>
          <a:bodyPr wrap="square">
            <a:spAutoFit/>
          </a:bodyPr>
          <a:lstStyle/>
          <a:p>
            <a:pPr algn="just"/>
            <a:r>
              <a:rPr lang="pl-PL" sz="2500" b="1" i="0" dirty="0">
                <a:solidFill>
                  <a:srgbClr val="000000"/>
                </a:solidFill>
                <a:effectLst/>
                <a:latin typeface="Cookie" panose="02000000000000000000" pitchFamily="2" charset="0"/>
              </a:rPr>
              <a:t>Namalowałam dziś obrazek mojej rodziny. Podoba Ci się? Bardzo się starałam. Może i Tobie udałoby się coś narysować lub namalować swoim bliskim z okazji dnia rodziny? Ja też chętnie obejrzę Wasze obrazki – możecie je przysłać swojej Pani. </a:t>
            </a:r>
            <a:endParaRPr lang="pl-PL" sz="2500" b="1" dirty="0">
              <a:latin typeface="Cookie" panose="02000000000000000000" pitchFamily="2" charset="0"/>
            </a:endParaRPr>
          </a:p>
        </p:txBody>
      </p:sp>
      <p:pic>
        <p:nvPicPr>
          <p:cNvPr id="8" name="Obraz 7" descr="Obraz zawierający stół, tort, pomieszczenie&#10;&#10;Opis wygenerowany automatycznie">
            <a:extLst>
              <a:ext uri="{FF2B5EF4-FFF2-40B4-BE49-F238E27FC236}">
                <a16:creationId xmlns:a16="http://schemas.microsoft.com/office/drawing/2014/main" id="{52C82024-B020-4F34-BA44-59B06DEFA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0459" y="0"/>
            <a:ext cx="5441541" cy="4189228"/>
          </a:xfrm>
          <a:prstGeom prst="rect">
            <a:avLst/>
          </a:prstGeom>
        </p:spPr>
      </p:pic>
      <p:pic>
        <p:nvPicPr>
          <p:cNvPr id="10" name="Obraz 9" descr="Obraz zawierający siedzi, komputer, stół, wypchany&#10;&#10;Opis wygenerowany automatycznie">
            <a:extLst>
              <a:ext uri="{FF2B5EF4-FFF2-40B4-BE49-F238E27FC236}">
                <a16:creationId xmlns:a16="http://schemas.microsoft.com/office/drawing/2014/main" id="{3433B270-1FE7-4E6D-A4E6-BBBA1ECC5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283" y="-1631761"/>
            <a:ext cx="8059727" cy="7773921"/>
          </a:xfrm>
          <a:prstGeom prst="rect">
            <a:avLst/>
          </a:prstGeom>
        </p:spPr>
      </p:pic>
    </p:spTree>
    <p:extLst>
      <p:ext uri="{BB962C8B-B14F-4D97-AF65-F5344CB8AC3E}">
        <p14:creationId xmlns:p14="http://schemas.microsoft.com/office/powerpoint/2010/main" val="31080012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descr="Obraz zawierający pudełko, zegar&#10;&#10;Opis wygenerowany automatycznie">
            <a:extLst>
              <a:ext uri="{FF2B5EF4-FFF2-40B4-BE49-F238E27FC236}">
                <a16:creationId xmlns:a16="http://schemas.microsoft.com/office/drawing/2014/main" id="{243FF719-9A2F-4709-90E8-50B58E2B5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79" y="-839973"/>
            <a:ext cx="10278319" cy="8931349"/>
          </a:xfrm>
          <a:prstGeom prst="rect">
            <a:avLst/>
          </a:prstGeom>
        </p:spPr>
      </p:pic>
      <p:sp>
        <p:nvSpPr>
          <p:cNvPr id="12" name="Prostokąt 11">
            <a:extLst>
              <a:ext uri="{FF2B5EF4-FFF2-40B4-BE49-F238E27FC236}">
                <a16:creationId xmlns:a16="http://schemas.microsoft.com/office/drawing/2014/main" id="{C3C3B4F0-AC3D-4D2C-92C5-E241F8EBDB32}"/>
              </a:ext>
            </a:extLst>
          </p:cNvPr>
          <p:cNvSpPr/>
          <p:nvPr/>
        </p:nvSpPr>
        <p:spPr>
          <a:xfrm>
            <a:off x="195692" y="203608"/>
            <a:ext cx="11996308" cy="1246495"/>
          </a:xfrm>
          <a:prstGeom prst="rect">
            <a:avLst/>
          </a:prstGeom>
        </p:spPr>
        <p:txBody>
          <a:bodyPr wrap="square">
            <a:spAutoFit/>
          </a:bodyPr>
          <a:lstStyle/>
          <a:p>
            <a:pPr algn="just"/>
            <a:r>
              <a:rPr lang="pl-PL" sz="2500" b="1" i="0" dirty="0">
                <a:solidFill>
                  <a:schemeClr val="accent1">
                    <a:lumMod val="75000"/>
                  </a:schemeClr>
                </a:solidFill>
                <a:effectLst/>
                <a:latin typeface="Cookie" panose="02000000000000000000" pitchFamily="2" charset="0"/>
              </a:rPr>
              <a:t>Uwielbiam swoją rodzinę. Wczoraj zapytałam Mamusi czy wie co to drzewo genealogiczne. A wy wiecie co to takiego? To takie specjalne drzewko, które pokazuje wszystkich członków rodziny – zaczynając od tych, którzy żyli dawno temu – a kończy się na najmłodszych osobach z rodziny. Może i Ty wykonasz swoje drzewo genealogiczne? </a:t>
            </a:r>
            <a:endParaRPr lang="pl-PL" sz="2500" b="1" dirty="0">
              <a:solidFill>
                <a:schemeClr val="accent1">
                  <a:lumMod val="75000"/>
                </a:schemeClr>
              </a:solidFill>
              <a:latin typeface="Cookie" panose="02000000000000000000" pitchFamily="2" charset="0"/>
            </a:endParaRPr>
          </a:p>
        </p:txBody>
      </p:sp>
      <p:pic>
        <p:nvPicPr>
          <p:cNvPr id="13" name="Multimedia online 12" title="Drzewo genealogiczne - praca plastyczna">
            <a:hlinkClick r:id="" action="ppaction://media"/>
            <a:extLst>
              <a:ext uri="{FF2B5EF4-FFF2-40B4-BE49-F238E27FC236}">
                <a16:creationId xmlns:a16="http://schemas.microsoft.com/office/drawing/2014/main" id="{251793D9-7B4D-40BD-BB02-4942A7C481EB}"/>
              </a:ext>
            </a:extLst>
          </p:cNvPr>
          <p:cNvPicPr>
            <a:picLocks noRot="1" noChangeAspect="1"/>
          </p:cNvPicPr>
          <p:nvPr>
            <a:videoFile r:link="rId1"/>
          </p:nvPr>
        </p:nvPicPr>
        <p:blipFill>
          <a:blip r:embed="rId4"/>
          <a:stretch>
            <a:fillRect/>
          </a:stretch>
        </p:blipFill>
        <p:spPr>
          <a:xfrm>
            <a:off x="9420447" y="5245926"/>
            <a:ext cx="2679404" cy="1507165"/>
          </a:xfrm>
          <a:prstGeom prst="rect">
            <a:avLst/>
          </a:prstGeom>
        </p:spPr>
      </p:pic>
    </p:spTree>
    <p:extLst>
      <p:ext uri="{BB962C8B-B14F-4D97-AF65-F5344CB8AC3E}">
        <p14:creationId xmlns:p14="http://schemas.microsoft.com/office/powerpoint/2010/main" val="234441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13"/>
                </p:tgtEl>
              </p:cMediaNode>
            </p:video>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descr="Obraz zawierający osoba, trawa, zewnętrzne, kobieta&#10;&#10;Opis wygenerowany automatycznie">
            <a:extLst>
              <a:ext uri="{FF2B5EF4-FFF2-40B4-BE49-F238E27FC236}">
                <a16:creationId xmlns:a16="http://schemas.microsoft.com/office/drawing/2014/main" id="{C081FB13-40B5-43FD-80E8-EC16CE66397E}"/>
              </a:ext>
            </a:extLst>
          </p:cNvPr>
          <p:cNvPicPr>
            <a:picLocks noChangeAspect="1"/>
          </p:cNvPicPr>
          <p:nvPr/>
        </p:nvPicPr>
        <p:blipFill rotWithShape="1">
          <a:blip r:embed="rId2">
            <a:extLst>
              <a:ext uri="{28A0092B-C50C-407E-A947-70E740481C1C}">
                <a14:useLocalDpi xmlns:a14="http://schemas.microsoft.com/office/drawing/2010/main" val="0"/>
              </a:ext>
            </a:extLst>
          </a:blip>
          <a:srcRect b="15414"/>
          <a:stretch/>
        </p:blipFill>
        <p:spPr>
          <a:xfrm>
            <a:off x="-342004" y="0"/>
            <a:ext cx="12450706" cy="7538483"/>
          </a:xfrm>
          <a:prstGeom prst="rect">
            <a:avLst/>
          </a:prstGeom>
        </p:spPr>
      </p:pic>
      <p:sp>
        <p:nvSpPr>
          <p:cNvPr id="4" name="Prostokąt 3">
            <a:extLst>
              <a:ext uri="{FF2B5EF4-FFF2-40B4-BE49-F238E27FC236}">
                <a16:creationId xmlns:a16="http://schemas.microsoft.com/office/drawing/2014/main" id="{74ABC2F7-961E-4683-8EA7-570BDA3E11E0}"/>
              </a:ext>
            </a:extLst>
          </p:cNvPr>
          <p:cNvSpPr/>
          <p:nvPr/>
        </p:nvSpPr>
        <p:spPr>
          <a:xfrm>
            <a:off x="-342004" y="0"/>
            <a:ext cx="11996308" cy="1246495"/>
          </a:xfrm>
          <a:prstGeom prst="rect">
            <a:avLst/>
          </a:prstGeom>
        </p:spPr>
        <p:txBody>
          <a:bodyPr wrap="square">
            <a:spAutoFit/>
          </a:bodyPr>
          <a:lstStyle/>
          <a:p>
            <a:pPr algn="just"/>
            <a:r>
              <a:rPr lang="pl-PL" sz="2500" b="1" i="0" dirty="0">
                <a:effectLst/>
                <a:latin typeface="Cookie" panose="02000000000000000000" pitchFamily="2" charset="0"/>
              </a:rPr>
              <a:t>Usiądź dziś wygodnie ze swoimi bliskimi na kanapie, weźcie ulubioną grę planszową lub książkę. Czytajcie razem, grajcie, zróbcie szalone łaskotki, rozdawajcie mnóstwo buziaków, tak wiele jak bardzo się kochacie. A do tych, którzy nie mogą być dziś z Wami koniecznie zadzwońcie i powiedzcie jak mocno ich kochacie. Szczęśliwego Dnia Rodziny.  Jesteście kochani! </a:t>
            </a:r>
            <a:endParaRPr lang="pl-PL" sz="2500" b="1" dirty="0">
              <a:latin typeface="Cookie" panose="02000000000000000000" pitchFamily="2" charset="0"/>
            </a:endParaRPr>
          </a:p>
        </p:txBody>
      </p:sp>
    </p:spTree>
    <p:extLst>
      <p:ext uri="{BB962C8B-B14F-4D97-AF65-F5344CB8AC3E}">
        <p14:creationId xmlns:p14="http://schemas.microsoft.com/office/powerpoint/2010/main" val="227646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95E8F5AE1EEA4C8B24592CEA2981BE" ma:contentTypeVersion="4" ma:contentTypeDescription="Create a new document." ma:contentTypeScope="" ma:versionID="83a32bfc133fb1214169b69b99f71180">
  <xsd:schema xmlns:xsd="http://www.w3.org/2001/XMLSchema" xmlns:xs="http://www.w3.org/2001/XMLSchema" xmlns:p="http://schemas.microsoft.com/office/2006/metadata/properties" xmlns:ns3="59a41656-1971-4120-8932-b9cd4557faba" targetNamespace="http://schemas.microsoft.com/office/2006/metadata/properties" ma:root="true" ma:fieldsID="7b197b5808caf60c5121a248fa0c1e8a" ns3:_="">
    <xsd:import namespace="59a41656-1971-4120-8932-b9cd4557fab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41656-1971-4120-8932-b9cd4557fa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AC0217-2E18-4091-89EA-CCCACE60BE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a41656-1971-4120-8932-b9cd4557fa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940565-ED00-4AA1-87B6-C79E141B932E}">
  <ds:schemaRefs>
    <ds:schemaRef ds:uri="http://schemas.microsoft.com/sharepoint/v3/contenttype/forms"/>
  </ds:schemaRefs>
</ds:datastoreItem>
</file>

<file path=customXml/itemProps3.xml><?xml version="1.0" encoding="utf-8"?>
<ds:datastoreItem xmlns:ds="http://schemas.openxmlformats.org/officeDocument/2006/customXml" ds:itemID="{345DA285-3752-4153-8AA4-676C26434A94}">
  <ds:schemaRefs>
    <ds:schemaRef ds:uri="http://www.w3.org/XML/1998/namespace"/>
    <ds:schemaRef ds:uri="http://schemas.microsoft.com/office/2006/documentManagement/types"/>
    <ds:schemaRef ds:uri="http://purl.org/dc/elements/1.1/"/>
    <ds:schemaRef ds:uri="http://schemas.openxmlformats.org/package/2006/metadata/core-properties"/>
    <ds:schemaRef ds:uri="http://purl.org/dc/terms/"/>
    <ds:schemaRef ds:uri="http://purl.org/dc/dcmitype/"/>
    <ds:schemaRef ds:uri="http://schemas.microsoft.com/office/2006/metadata/properties"/>
    <ds:schemaRef ds:uri="http://schemas.microsoft.com/office/infopath/2007/PartnerControls"/>
    <ds:schemaRef ds:uri="59a41656-1971-4120-8932-b9cd4557faba"/>
  </ds:schemaRefs>
</ds:datastoreItem>
</file>

<file path=docProps/app.xml><?xml version="1.0" encoding="utf-8"?>
<Properties xmlns="http://schemas.openxmlformats.org/officeDocument/2006/extended-properties" xmlns:vt="http://schemas.openxmlformats.org/officeDocument/2006/docPropsVTypes">
  <TotalTime>1055</TotalTime>
  <Words>574</Words>
  <Application>Microsoft Office PowerPoint</Application>
  <PresentationFormat>Panoramiczny</PresentationFormat>
  <Paragraphs>27</Paragraphs>
  <Slides>10</Slides>
  <Notes>0</Notes>
  <HiddenSlides>0</HiddenSlides>
  <MMClips>7</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10</vt:i4>
      </vt:variant>
    </vt:vector>
  </HeadingPairs>
  <TitlesOfParts>
    <vt:vector size="16" baseType="lpstr">
      <vt:lpstr>Arial</vt:lpstr>
      <vt:lpstr>Arial</vt:lpstr>
      <vt:lpstr>Calibri</vt:lpstr>
      <vt:lpstr>Calibri Light</vt:lpstr>
      <vt:lpstr>Cookie</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365 Pro Plus</dc:creator>
  <cp:lastModifiedBy>365 Pro Plus</cp:lastModifiedBy>
  <cp:revision>6</cp:revision>
  <dcterms:created xsi:type="dcterms:W3CDTF">2020-05-06T18:08:37Z</dcterms:created>
  <dcterms:modified xsi:type="dcterms:W3CDTF">2020-05-07T11:43:38Z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0x010100BB95E8F5AE1EEA4C8B24592CEA2981BE</vt:lpwstr>
  </property>
</Properties>
</file>